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00"/>
  </p:notesMasterIdLst>
  <p:handoutMasterIdLst>
    <p:handoutMasterId r:id="rId101"/>
  </p:handoutMasterIdLst>
  <p:sldIdLst>
    <p:sldId id="854" r:id="rId9"/>
    <p:sldId id="935" r:id="rId10"/>
    <p:sldId id="824" r:id="rId11"/>
    <p:sldId id="826" r:id="rId12"/>
    <p:sldId id="827" r:id="rId13"/>
    <p:sldId id="878" r:id="rId14"/>
    <p:sldId id="831" r:id="rId15"/>
    <p:sldId id="834" r:id="rId16"/>
    <p:sldId id="879" r:id="rId17"/>
    <p:sldId id="832" r:id="rId18"/>
    <p:sldId id="880" r:id="rId19"/>
    <p:sldId id="833" r:id="rId20"/>
    <p:sldId id="851" r:id="rId21"/>
    <p:sldId id="836" r:id="rId22"/>
    <p:sldId id="837" r:id="rId23"/>
    <p:sldId id="949" r:id="rId24"/>
    <p:sldId id="881" r:id="rId25"/>
    <p:sldId id="932" r:id="rId26"/>
    <p:sldId id="941" r:id="rId27"/>
    <p:sldId id="931" r:id="rId28"/>
    <p:sldId id="882" r:id="rId29"/>
    <p:sldId id="835" r:id="rId30"/>
    <p:sldId id="852" r:id="rId31"/>
    <p:sldId id="828" r:id="rId32"/>
    <p:sldId id="840" r:id="rId33"/>
    <p:sldId id="937" r:id="rId34"/>
    <p:sldId id="938" r:id="rId35"/>
    <p:sldId id="934" r:id="rId36"/>
    <p:sldId id="939" r:id="rId37"/>
    <p:sldId id="942" r:id="rId38"/>
    <p:sldId id="940" r:id="rId39"/>
    <p:sldId id="943" r:id="rId40"/>
    <p:sldId id="944" r:id="rId41"/>
    <p:sldId id="945" r:id="rId42"/>
    <p:sldId id="946" r:id="rId43"/>
    <p:sldId id="947" r:id="rId44"/>
    <p:sldId id="948" r:id="rId45"/>
    <p:sldId id="859" r:id="rId46"/>
    <p:sldId id="860" r:id="rId47"/>
    <p:sldId id="897" r:id="rId48"/>
    <p:sldId id="898" r:id="rId49"/>
    <p:sldId id="894" r:id="rId50"/>
    <p:sldId id="895" r:id="rId51"/>
    <p:sldId id="899" r:id="rId52"/>
    <p:sldId id="421" r:id="rId53"/>
    <p:sldId id="339" r:id="rId54"/>
    <p:sldId id="900" r:id="rId55"/>
    <p:sldId id="343" r:id="rId56"/>
    <p:sldId id="344" r:id="rId57"/>
    <p:sldId id="345" r:id="rId58"/>
    <p:sldId id="346" r:id="rId59"/>
    <p:sldId id="901" r:id="rId60"/>
    <p:sldId id="902" r:id="rId61"/>
    <p:sldId id="903" r:id="rId62"/>
    <p:sldId id="347" r:id="rId63"/>
    <p:sldId id="348" r:id="rId64"/>
    <p:sldId id="904" r:id="rId65"/>
    <p:sldId id="905" r:id="rId66"/>
    <p:sldId id="909" r:id="rId67"/>
    <p:sldId id="908" r:id="rId68"/>
    <p:sldId id="910" r:id="rId69"/>
    <p:sldId id="906" r:id="rId70"/>
    <p:sldId id="427" r:id="rId71"/>
    <p:sldId id="337" r:id="rId72"/>
    <p:sldId id="338" r:id="rId73"/>
    <p:sldId id="364" r:id="rId74"/>
    <p:sldId id="340" r:id="rId75"/>
    <p:sldId id="341" r:id="rId76"/>
    <p:sldId id="912" r:id="rId77"/>
    <p:sldId id="911" r:id="rId78"/>
    <p:sldId id="907" r:id="rId79"/>
    <p:sldId id="913" r:id="rId80"/>
    <p:sldId id="914" r:id="rId81"/>
    <p:sldId id="915" r:id="rId82"/>
    <p:sldId id="916" r:id="rId83"/>
    <p:sldId id="917" r:id="rId84"/>
    <p:sldId id="918" r:id="rId85"/>
    <p:sldId id="365" r:id="rId86"/>
    <p:sldId id="919" r:id="rId87"/>
    <p:sldId id="920" r:id="rId88"/>
    <p:sldId id="349" r:id="rId89"/>
    <p:sldId id="921" r:id="rId90"/>
    <p:sldId id="922" r:id="rId91"/>
    <p:sldId id="923" r:id="rId92"/>
    <p:sldId id="924" r:id="rId93"/>
    <p:sldId id="927" r:id="rId94"/>
    <p:sldId id="925" r:id="rId95"/>
    <p:sldId id="926" r:id="rId96"/>
    <p:sldId id="928" r:id="rId97"/>
    <p:sldId id="929" r:id="rId98"/>
    <p:sldId id="930" r:id="rId9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68AF6B-00DE-4365-A836-C00416123DF0}" v="46" dt="2021-08-22T14:58:00.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16"/>
    <p:restoredTop sz="96793"/>
  </p:normalViewPr>
  <p:slideViewPr>
    <p:cSldViewPr snapToObjects="1">
      <p:cViewPr varScale="1">
        <p:scale>
          <a:sx n="149" d="100"/>
          <a:sy n="149" d="100"/>
        </p:scale>
        <p:origin x="600" y="20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microsoft.com/office/2015/10/relationships/revisionInfo" Target="revisionInfo.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ld Ferguson" userId="d4e141de-59d3-4362-b58c-ed2804aa0504" providerId="ADAL" clId="{BB68AF6B-00DE-4365-A836-C00416123DF0}"/>
    <pc:docChg chg="undo custSel addSld delSld modSld sldOrd modMainMaster">
      <pc:chgData name="Donald Ferguson" userId="d4e141de-59d3-4362-b58c-ed2804aa0504" providerId="ADAL" clId="{BB68AF6B-00DE-4365-A836-C00416123DF0}" dt="2021-08-25T12:39:44.183" v="3937" actId="255"/>
      <pc:docMkLst>
        <pc:docMk/>
      </pc:docMkLst>
      <pc:sldChg chg="del">
        <pc:chgData name="Donald Ferguson" userId="d4e141de-59d3-4362-b58c-ed2804aa0504" providerId="ADAL" clId="{BB68AF6B-00DE-4365-A836-C00416123DF0}" dt="2021-08-22T13:07:50.141" v="1255" actId="47"/>
        <pc:sldMkLst>
          <pc:docMk/>
          <pc:sldMk cId="0" sldId="330"/>
        </pc:sldMkLst>
      </pc:sldChg>
      <pc:sldChg chg="modSp mod">
        <pc:chgData name="Donald Ferguson" userId="d4e141de-59d3-4362-b58c-ed2804aa0504" providerId="ADAL" clId="{BB68AF6B-00DE-4365-A836-C00416123DF0}" dt="2021-08-22T13:08:02.628" v="1264" actId="20577"/>
        <pc:sldMkLst>
          <pc:docMk/>
          <pc:sldMk cId="3198266101" sldId="824"/>
        </pc:sldMkLst>
        <pc:spChg chg="mod">
          <ac:chgData name="Donald Ferguson" userId="d4e141de-59d3-4362-b58c-ed2804aa0504" providerId="ADAL" clId="{BB68AF6B-00DE-4365-A836-C00416123DF0}" dt="2021-08-22T13:08:02.628" v="1264" actId="20577"/>
          <ac:spMkLst>
            <pc:docMk/>
            <pc:sldMk cId="3198266101" sldId="824"/>
            <ac:spMk id="10244" creationId="{00000000-0000-0000-0000-000000000000}"/>
          </ac:spMkLst>
        </pc:spChg>
      </pc:sldChg>
      <pc:sldChg chg="addSp modSp mod">
        <pc:chgData name="Donald Ferguson" userId="d4e141de-59d3-4362-b58c-ed2804aa0504" providerId="ADAL" clId="{BB68AF6B-00DE-4365-A836-C00416123DF0}" dt="2021-08-22T13:36:12.141" v="1943" actId="20577"/>
        <pc:sldMkLst>
          <pc:docMk/>
          <pc:sldMk cId="649218766" sldId="826"/>
        </pc:sldMkLst>
        <pc:spChg chg="mod">
          <ac:chgData name="Donald Ferguson" userId="d4e141de-59d3-4362-b58c-ed2804aa0504" providerId="ADAL" clId="{BB68AF6B-00DE-4365-A836-C00416123DF0}" dt="2021-08-22T13:36:12.141" v="1943" actId="20577"/>
          <ac:spMkLst>
            <pc:docMk/>
            <pc:sldMk cId="649218766" sldId="826"/>
            <ac:spMk id="2" creationId="{7D3C4746-B82B-3F41-8244-F524491BD6E3}"/>
          </ac:spMkLst>
        </pc:spChg>
        <pc:spChg chg="mod">
          <ac:chgData name="Donald Ferguson" userId="d4e141de-59d3-4362-b58c-ed2804aa0504" providerId="ADAL" clId="{BB68AF6B-00DE-4365-A836-C00416123DF0}" dt="2021-08-22T13:08:42.946" v="1267" actId="1076"/>
          <ac:spMkLst>
            <pc:docMk/>
            <pc:sldMk cId="649218766" sldId="826"/>
            <ac:spMk id="4" creationId="{9EC10655-D304-7B4E-ACC1-C9793E449438}"/>
          </ac:spMkLst>
        </pc:spChg>
        <pc:cxnChg chg="add mod">
          <ac:chgData name="Donald Ferguson" userId="d4e141de-59d3-4362-b58c-ed2804aa0504" providerId="ADAL" clId="{BB68AF6B-00DE-4365-A836-C00416123DF0}" dt="2021-08-07T09:59:34.506" v="440" actId="693"/>
          <ac:cxnSpMkLst>
            <pc:docMk/>
            <pc:sldMk cId="649218766" sldId="826"/>
            <ac:cxnSpMk id="6" creationId="{C76D2F38-CFA6-4BD7-B56F-AB3FF7F254C9}"/>
          </ac:cxnSpMkLst>
        </pc:cxnChg>
      </pc:sldChg>
      <pc:sldChg chg="modSp mod">
        <pc:chgData name="Donald Ferguson" userId="d4e141de-59d3-4362-b58c-ed2804aa0504" providerId="ADAL" clId="{BB68AF6B-00DE-4365-A836-C00416123DF0}" dt="2021-08-22T13:09:21.021" v="1294" actId="20577"/>
        <pc:sldMkLst>
          <pc:docMk/>
          <pc:sldMk cId="2377482165" sldId="827"/>
        </pc:sldMkLst>
        <pc:spChg chg="mod">
          <ac:chgData name="Donald Ferguson" userId="d4e141de-59d3-4362-b58c-ed2804aa0504" providerId="ADAL" clId="{BB68AF6B-00DE-4365-A836-C00416123DF0}" dt="2021-08-22T13:09:21.021" v="1294" actId="20577"/>
          <ac:spMkLst>
            <pc:docMk/>
            <pc:sldMk cId="2377482165" sldId="827"/>
            <ac:spMk id="10244" creationId="{00000000-0000-0000-0000-000000000000}"/>
          </ac:spMkLst>
        </pc:spChg>
      </pc:sldChg>
      <pc:sldChg chg="modSp mod">
        <pc:chgData name="Donald Ferguson" userId="d4e141de-59d3-4362-b58c-ed2804aa0504" providerId="ADAL" clId="{BB68AF6B-00DE-4365-A836-C00416123DF0}" dt="2021-08-22T13:22:35.540" v="1613" actId="1076"/>
        <pc:sldMkLst>
          <pc:docMk/>
          <pc:sldMk cId="1162834489" sldId="834"/>
        </pc:sldMkLst>
        <pc:spChg chg="mod">
          <ac:chgData name="Donald Ferguson" userId="d4e141de-59d3-4362-b58c-ed2804aa0504" providerId="ADAL" clId="{BB68AF6B-00DE-4365-A836-C00416123DF0}" dt="2021-08-22T13:22:35.540" v="1613" actId="1076"/>
          <ac:spMkLst>
            <pc:docMk/>
            <pc:sldMk cId="1162834489" sldId="834"/>
            <ac:spMk id="2" creationId="{907D3BA6-EB5B-A648-B266-B441AFEFE784}"/>
          </ac:spMkLst>
        </pc:spChg>
      </pc:sldChg>
      <pc:sldChg chg="modSp mod">
        <pc:chgData name="Donald Ferguson" userId="d4e141de-59d3-4362-b58c-ed2804aa0504" providerId="ADAL" clId="{BB68AF6B-00DE-4365-A836-C00416123DF0}" dt="2021-08-22T13:31:07.767" v="1872" actId="33524"/>
        <pc:sldMkLst>
          <pc:docMk/>
          <pc:sldMk cId="2224556365" sldId="835"/>
        </pc:sldMkLst>
        <pc:spChg chg="mod">
          <ac:chgData name="Donald Ferguson" userId="d4e141de-59d3-4362-b58c-ed2804aa0504" providerId="ADAL" clId="{BB68AF6B-00DE-4365-A836-C00416123DF0}" dt="2021-08-22T13:31:07.767" v="1872" actId="33524"/>
          <ac:spMkLst>
            <pc:docMk/>
            <pc:sldMk cId="2224556365" sldId="835"/>
            <ac:spMk id="2" creationId="{8CD41B52-9E31-A642-82DA-85E37D8CE408}"/>
          </ac:spMkLst>
        </pc:spChg>
      </pc:sldChg>
      <pc:sldChg chg="modSp del mod">
        <pc:chgData name="Donald Ferguson" userId="d4e141de-59d3-4362-b58c-ed2804aa0504" providerId="ADAL" clId="{BB68AF6B-00DE-4365-A836-C00416123DF0}" dt="2021-08-22T13:22:43.967" v="1614" actId="47"/>
        <pc:sldMkLst>
          <pc:docMk/>
          <pc:sldMk cId="2582216094" sldId="838"/>
        </pc:sldMkLst>
        <pc:spChg chg="mod">
          <ac:chgData name="Donald Ferguson" userId="d4e141de-59d3-4362-b58c-ed2804aa0504" providerId="ADAL" clId="{BB68AF6B-00DE-4365-A836-C00416123DF0}" dt="2021-08-02T22:28:54.594" v="428" actId="115"/>
          <ac:spMkLst>
            <pc:docMk/>
            <pc:sldMk cId="2582216094" sldId="838"/>
            <ac:spMk id="8" creationId="{1BF01EA2-2F97-2E44-BA34-27578A027DAC}"/>
          </ac:spMkLst>
        </pc:spChg>
      </pc:sldChg>
      <pc:sldChg chg="del">
        <pc:chgData name="Donald Ferguson" userId="d4e141de-59d3-4362-b58c-ed2804aa0504" providerId="ADAL" clId="{BB68AF6B-00DE-4365-A836-C00416123DF0}" dt="2021-08-22T13:24:37.259" v="1655" actId="47"/>
        <pc:sldMkLst>
          <pc:docMk/>
          <pc:sldMk cId="2412539779" sldId="839"/>
        </pc:sldMkLst>
      </pc:sldChg>
      <pc:sldChg chg="modSp mod">
        <pc:chgData name="Donald Ferguson" userId="d4e141de-59d3-4362-b58c-ed2804aa0504" providerId="ADAL" clId="{BB68AF6B-00DE-4365-A836-C00416123DF0}" dt="2021-08-22T13:36:44.063" v="1952" actId="20577"/>
        <pc:sldMkLst>
          <pc:docMk/>
          <pc:sldMk cId="1370702863" sldId="840"/>
        </pc:sldMkLst>
        <pc:spChg chg="mod">
          <ac:chgData name="Donald Ferguson" userId="d4e141de-59d3-4362-b58c-ed2804aa0504" providerId="ADAL" clId="{BB68AF6B-00DE-4365-A836-C00416123DF0}" dt="2021-08-22T13:36:44.063" v="1952" actId="20577"/>
          <ac:spMkLst>
            <pc:docMk/>
            <pc:sldMk cId="1370702863" sldId="840"/>
            <ac:spMk id="10244" creationId="{00000000-0000-0000-0000-000000000000}"/>
          </ac:spMkLst>
        </pc:spChg>
      </pc:sldChg>
      <pc:sldChg chg="del">
        <pc:chgData name="Donald Ferguson" userId="d4e141de-59d3-4362-b58c-ed2804aa0504" providerId="ADAL" clId="{BB68AF6B-00DE-4365-A836-C00416123DF0}" dt="2021-08-22T14:56:35.263" v="3695" actId="47"/>
        <pc:sldMkLst>
          <pc:docMk/>
          <pc:sldMk cId="1773708331" sldId="841"/>
        </pc:sldMkLst>
      </pc:sldChg>
      <pc:sldChg chg="del">
        <pc:chgData name="Donald Ferguson" userId="d4e141de-59d3-4362-b58c-ed2804aa0504" providerId="ADAL" clId="{BB68AF6B-00DE-4365-A836-C00416123DF0}" dt="2021-08-22T14:56:35.263" v="3695" actId="47"/>
        <pc:sldMkLst>
          <pc:docMk/>
          <pc:sldMk cId="2439163144" sldId="842"/>
        </pc:sldMkLst>
      </pc:sldChg>
      <pc:sldChg chg="del">
        <pc:chgData name="Donald Ferguson" userId="d4e141de-59d3-4362-b58c-ed2804aa0504" providerId="ADAL" clId="{BB68AF6B-00DE-4365-A836-C00416123DF0}" dt="2021-08-22T14:56:35.263" v="3695" actId="47"/>
        <pc:sldMkLst>
          <pc:docMk/>
          <pc:sldMk cId="746298690" sldId="843"/>
        </pc:sldMkLst>
      </pc:sldChg>
      <pc:sldChg chg="del">
        <pc:chgData name="Donald Ferguson" userId="d4e141de-59d3-4362-b58c-ed2804aa0504" providerId="ADAL" clId="{BB68AF6B-00DE-4365-A836-C00416123DF0}" dt="2021-08-22T14:56:35.263" v="3695" actId="47"/>
        <pc:sldMkLst>
          <pc:docMk/>
          <pc:sldMk cId="2598497593" sldId="846"/>
        </pc:sldMkLst>
      </pc:sldChg>
      <pc:sldChg chg="del">
        <pc:chgData name="Donald Ferguson" userId="d4e141de-59d3-4362-b58c-ed2804aa0504" providerId="ADAL" clId="{BB68AF6B-00DE-4365-A836-C00416123DF0}" dt="2021-08-22T14:56:35.263" v="3695" actId="47"/>
        <pc:sldMkLst>
          <pc:docMk/>
          <pc:sldMk cId="1480062276" sldId="847"/>
        </pc:sldMkLst>
      </pc:sldChg>
      <pc:sldChg chg="del">
        <pc:chgData name="Donald Ferguson" userId="d4e141de-59d3-4362-b58c-ed2804aa0504" providerId="ADAL" clId="{BB68AF6B-00DE-4365-A836-C00416123DF0}" dt="2021-08-22T14:56:35.263" v="3695" actId="47"/>
        <pc:sldMkLst>
          <pc:docMk/>
          <pc:sldMk cId="24255081" sldId="848"/>
        </pc:sldMkLst>
      </pc:sldChg>
      <pc:sldChg chg="del">
        <pc:chgData name="Donald Ferguson" userId="d4e141de-59d3-4362-b58c-ed2804aa0504" providerId="ADAL" clId="{BB68AF6B-00DE-4365-A836-C00416123DF0}" dt="2021-08-22T14:56:35.263" v="3695" actId="47"/>
        <pc:sldMkLst>
          <pc:docMk/>
          <pc:sldMk cId="2636389414" sldId="849"/>
        </pc:sldMkLst>
      </pc:sldChg>
      <pc:sldChg chg="del">
        <pc:chgData name="Donald Ferguson" userId="d4e141de-59d3-4362-b58c-ed2804aa0504" providerId="ADAL" clId="{BB68AF6B-00DE-4365-A836-C00416123DF0}" dt="2021-08-22T14:56:35.263" v="3695" actId="47"/>
        <pc:sldMkLst>
          <pc:docMk/>
          <pc:sldMk cId="2257750536" sldId="850"/>
        </pc:sldMkLst>
      </pc:sldChg>
      <pc:sldChg chg="modSp mod">
        <pc:chgData name="Donald Ferguson" userId="d4e141de-59d3-4362-b58c-ed2804aa0504" providerId="ADAL" clId="{BB68AF6B-00DE-4365-A836-C00416123DF0}" dt="2021-08-22T13:33:01.844" v="1892" actId="948"/>
        <pc:sldMkLst>
          <pc:docMk/>
          <pc:sldMk cId="538110557" sldId="852"/>
        </pc:sldMkLst>
        <pc:spChg chg="mod">
          <ac:chgData name="Donald Ferguson" userId="d4e141de-59d3-4362-b58c-ed2804aa0504" providerId="ADAL" clId="{BB68AF6B-00DE-4365-A836-C00416123DF0}" dt="2021-08-22T13:33:01.844" v="1892" actId="948"/>
          <ac:spMkLst>
            <pc:docMk/>
            <pc:sldMk cId="538110557" sldId="852"/>
            <ac:spMk id="2" creationId="{EB571113-1A48-E545-A63C-107067B6600E}"/>
          </ac:spMkLst>
        </pc:spChg>
      </pc:sldChg>
      <pc:sldChg chg="modSp mod">
        <pc:chgData name="Donald Ferguson" userId="d4e141de-59d3-4362-b58c-ed2804aa0504" providerId="ADAL" clId="{BB68AF6B-00DE-4365-A836-C00416123DF0}" dt="2021-08-02T13:30:04.676" v="73" actId="20577"/>
        <pc:sldMkLst>
          <pc:docMk/>
          <pc:sldMk cId="2037995973" sldId="854"/>
        </pc:sldMkLst>
        <pc:spChg chg="mod">
          <ac:chgData name="Donald Ferguson" userId="d4e141de-59d3-4362-b58c-ed2804aa0504" providerId="ADAL" clId="{BB68AF6B-00DE-4365-A836-C00416123DF0}" dt="2021-08-02T13:30:04.676" v="73" actId="20577"/>
          <ac:spMkLst>
            <pc:docMk/>
            <pc:sldMk cId="2037995973" sldId="854"/>
            <ac:spMk id="3076" creationId="{00000000-0000-0000-0000-000000000000}"/>
          </ac:spMkLst>
        </pc:spChg>
      </pc:sldChg>
      <pc:sldChg chg="del">
        <pc:chgData name="Donald Ferguson" userId="d4e141de-59d3-4362-b58c-ed2804aa0504" providerId="ADAL" clId="{BB68AF6B-00DE-4365-A836-C00416123DF0}" dt="2021-08-22T14:56:35.263" v="3695" actId="47"/>
        <pc:sldMkLst>
          <pc:docMk/>
          <pc:sldMk cId="4196687699" sldId="855"/>
        </pc:sldMkLst>
      </pc:sldChg>
      <pc:sldChg chg="del">
        <pc:chgData name="Donald Ferguson" userId="d4e141de-59d3-4362-b58c-ed2804aa0504" providerId="ADAL" clId="{BB68AF6B-00DE-4365-A836-C00416123DF0}" dt="2021-08-22T14:56:35.263" v="3695" actId="47"/>
        <pc:sldMkLst>
          <pc:docMk/>
          <pc:sldMk cId="402853233" sldId="858"/>
        </pc:sldMkLst>
      </pc:sldChg>
      <pc:sldChg chg="add">
        <pc:chgData name="Donald Ferguson" userId="d4e141de-59d3-4362-b58c-ed2804aa0504" providerId="ADAL" clId="{BB68AF6B-00DE-4365-A836-C00416123DF0}" dt="2021-08-22T14:55:47.636" v="3694"/>
        <pc:sldMkLst>
          <pc:docMk/>
          <pc:sldMk cId="734026771" sldId="859"/>
        </pc:sldMkLst>
      </pc:sldChg>
      <pc:sldChg chg="del">
        <pc:chgData name="Donald Ferguson" userId="d4e141de-59d3-4362-b58c-ed2804aa0504" providerId="ADAL" clId="{BB68AF6B-00DE-4365-A836-C00416123DF0}" dt="2021-08-22T14:55:39.456" v="3693" actId="2696"/>
        <pc:sldMkLst>
          <pc:docMk/>
          <pc:sldMk cId="3605119476" sldId="859"/>
        </pc:sldMkLst>
      </pc:sldChg>
      <pc:sldChg chg="del">
        <pc:chgData name="Donald Ferguson" userId="d4e141de-59d3-4362-b58c-ed2804aa0504" providerId="ADAL" clId="{BB68AF6B-00DE-4365-A836-C00416123DF0}" dt="2021-08-22T14:55:39.456" v="3693" actId="2696"/>
        <pc:sldMkLst>
          <pc:docMk/>
          <pc:sldMk cId="437776513" sldId="860"/>
        </pc:sldMkLst>
      </pc:sldChg>
      <pc:sldChg chg="add">
        <pc:chgData name="Donald Ferguson" userId="d4e141de-59d3-4362-b58c-ed2804aa0504" providerId="ADAL" clId="{BB68AF6B-00DE-4365-A836-C00416123DF0}" dt="2021-08-22T14:55:47.636" v="3694"/>
        <pc:sldMkLst>
          <pc:docMk/>
          <pc:sldMk cId="3998518462" sldId="860"/>
        </pc:sldMkLst>
      </pc:sldChg>
      <pc:sldChg chg="del">
        <pc:chgData name="Donald Ferguson" userId="d4e141de-59d3-4362-b58c-ed2804aa0504" providerId="ADAL" clId="{BB68AF6B-00DE-4365-A836-C00416123DF0}" dt="2021-08-22T14:56:35.263" v="3695" actId="47"/>
        <pc:sldMkLst>
          <pc:docMk/>
          <pc:sldMk cId="3658331652" sldId="866"/>
        </pc:sldMkLst>
      </pc:sldChg>
      <pc:sldChg chg="del">
        <pc:chgData name="Donald Ferguson" userId="d4e141de-59d3-4362-b58c-ed2804aa0504" providerId="ADAL" clId="{BB68AF6B-00DE-4365-A836-C00416123DF0}" dt="2021-08-22T14:56:35.263" v="3695" actId="47"/>
        <pc:sldMkLst>
          <pc:docMk/>
          <pc:sldMk cId="3673042899" sldId="867"/>
        </pc:sldMkLst>
      </pc:sldChg>
      <pc:sldChg chg="del">
        <pc:chgData name="Donald Ferguson" userId="d4e141de-59d3-4362-b58c-ed2804aa0504" providerId="ADAL" clId="{BB68AF6B-00DE-4365-A836-C00416123DF0}" dt="2021-08-22T14:56:35.263" v="3695" actId="47"/>
        <pc:sldMkLst>
          <pc:docMk/>
          <pc:sldMk cId="1910097864" sldId="868"/>
        </pc:sldMkLst>
      </pc:sldChg>
      <pc:sldChg chg="del">
        <pc:chgData name="Donald Ferguson" userId="d4e141de-59d3-4362-b58c-ed2804aa0504" providerId="ADAL" clId="{BB68AF6B-00DE-4365-A836-C00416123DF0}" dt="2021-08-22T14:56:35.263" v="3695" actId="47"/>
        <pc:sldMkLst>
          <pc:docMk/>
          <pc:sldMk cId="3701707836" sldId="869"/>
        </pc:sldMkLst>
      </pc:sldChg>
      <pc:sldChg chg="del">
        <pc:chgData name="Donald Ferguson" userId="d4e141de-59d3-4362-b58c-ed2804aa0504" providerId="ADAL" clId="{BB68AF6B-00DE-4365-A836-C00416123DF0}" dt="2021-08-22T14:56:35.263" v="3695" actId="47"/>
        <pc:sldMkLst>
          <pc:docMk/>
          <pc:sldMk cId="2367628632" sldId="870"/>
        </pc:sldMkLst>
      </pc:sldChg>
      <pc:sldChg chg="del">
        <pc:chgData name="Donald Ferguson" userId="d4e141de-59d3-4362-b58c-ed2804aa0504" providerId="ADAL" clId="{BB68AF6B-00DE-4365-A836-C00416123DF0}" dt="2021-08-22T14:56:35.263" v="3695" actId="47"/>
        <pc:sldMkLst>
          <pc:docMk/>
          <pc:sldMk cId="225979760" sldId="871"/>
        </pc:sldMkLst>
      </pc:sldChg>
      <pc:sldChg chg="del">
        <pc:chgData name="Donald Ferguson" userId="d4e141de-59d3-4362-b58c-ed2804aa0504" providerId="ADAL" clId="{BB68AF6B-00DE-4365-A836-C00416123DF0}" dt="2021-08-22T14:56:35.263" v="3695" actId="47"/>
        <pc:sldMkLst>
          <pc:docMk/>
          <pc:sldMk cId="77573002" sldId="874"/>
        </pc:sldMkLst>
      </pc:sldChg>
      <pc:sldChg chg="del">
        <pc:chgData name="Donald Ferguson" userId="d4e141de-59d3-4362-b58c-ed2804aa0504" providerId="ADAL" clId="{BB68AF6B-00DE-4365-A836-C00416123DF0}" dt="2021-08-22T14:56:35.263" v="3695" actId="47"/>
        <pc:sldMkLst>
          <pc:docMk/>
          <pc:sldMk cId="3289447554" sldId="875"/>
        </pc:sldMkLst>
      </pc:sldChg>
      <pc:sldChg chg="add del">
        <pc:chgData name="Donald Ferguson" userId="d4e141de-59d3-4362-b58c-ed2804aa0504" providerId="ADAL" clId="{BB68AF6B-00DE-4365-A836-C00416123DF0}" dt="2021-08-22T15:01:30.155" v="3699" actId="47"/>
        <pc:sldMkLst>
          <pc:docMk/>
          <pc:sldMk cId="1012792470" sldId="877"/>
        </pc:sldMkLst>
      </pc:sldChg>
      <pc:sldChg chg="del">
        <pc:chgData name="Donald Ferguson" userId="d4e141de-59d3-4362-b58c-ed2804aa0504" providerId="ADAL" clId="{BB68AF6B-00DE-4365-A836-C00416123DF0}" dt="2021-08-22T13:34:19.001" v="1895" actId="2696"/>
        <pc:sldMkLst>
          <pc:docMk/>
          <pc:sldMk cId="3461777518" sldId="877"/>
        </pc:sldMkLst>
      </pc:sldChg>
      <pc:sldChg chg="del">
        <pc:chgData name="Donald Ferguson" userId="d4e141de-59d3-4362-b58c-ed2804aa0504" providerId="ADAL" clId="{BB68AF6B-00DE-4365-A836-C00416123DF0}" dt="2021-08-22T13:36:33.928" v="1944" actId="47"/>
        <pc:sldMkLst>
          <pc:docMk/>
          <pc:sldMk cId="2464529759" sldId="883"/>
        </pc:sldMkLst>
      </pc:sldChg>
      <pc:sldChg chg="del">
        <pc:chgData name="Donald Ferguson" userId="d4e141de-59d3-4362-b58c-ed2804aa0504" providerId="ADAL" clId="{BB68AF6B-00DE-4365-A836-C00416123DF0}" dt="2021-08-22T13:34:19.001" v="1895" actId="2696"/>
        <pc:sldMkLst>
          <pc:docMk/>
          <pc:sldMk cId="1425852115" sldId="884"/>
        </pc:sldMkLst>
      </pc:sldChg>
      <pc:sldChg chg="add del">
        <pc:chgData name="Donald Ferguson" userId="d4e141de-59d3-4362-b58c-ed2804aa0504" providerId="ADAL" clId="{BB68AF6B-00DE-4365-A836-C00416123DF0}" dt="2021-08-22T15:01:30.155" v="3699" actId="47"/>
        <pc:sldMkLst>
          <pc:docMk/>
          <pc:sldMk cId="2842687300" sldId="884"/>
        </pc:sldMkLst>
      </pc:sldChg>
      <pc:sldChg chg="del">
        <pc:chgData name="Donald Ferguson" userId="d4e141de-59d3-4362-b58c-ed2804aa0504" providerId="ADAL" clId="{BB68AF6B-00DE-4365-A836-C00416123DF0}" dt="2021-08-22T14:56:35.263" v="3695" actId="47"/>
        <pc:sldMkLst>
          <pc:docMk/>
          <pc:sldMk cId="1479687813" sldId="885"/>
        </pc:sldMkLst>
      </pc:sldChg>
      <pc:sldChg chg="del">
        <pc:chgData name="Donald Ferguson" userId="d4e141de-59d3-4362-b58c-ed2804aa0504" providerId="ADAL" clId="{BB68AF6B-00DE-4365-A836-C00416123DF0}" dt="2021-08-22T14:56:35.263" v="3695" actId="47"/>
        <pc:sldMkLst>
          <pc:docMk/>
          <pc:sldMk cId="1618390676" sldId="886"/>
        </pc:sldMkLst>
      </pc:sldChg>
      <pc:sldChg chg="del">
        <pc:chgData name="Donald Ferguson" userId="d4e141de-59d3-4362-b58c-ed2804aa0504" providerId="ADAL" clId="{BB68AF6B-00DE-4365-A836-C00416123DF0}" dt="2021-08-22T14:56:35.263" v="3695" actId="47"/>
        <pc:sldMkLst>
          <pc:docMk/>
          <pc:sldMk cId="3617936739" sldId="888"/>
        </pc:sldMkLst>
      </pc:sldChg>
      <pc:sldChg chg="del">
        <pc:chgData name="Donald Ferguson" userId="d4e141de-59d3-4362-b58c-ed2804aa0504" providerId="ADAL" clId="{BB68AF6B-00DE-4365-A836-C00416123DF0}" dt="2021-08-22T14:56:35.263" v="3695" actId="47"/>
        <pc:sldMkLst>
          <pc:docMk/>
          <pc:sldMk cId="1687133583" sldId="889"/>
        </pc:sldMkLst>
      </pc:sldChg>
      <pc:sldChg chg="del">
        <pc:chgData name="Donald Ferguson" userId="d4e141de-59d3-4362-b58c-ed2804aa0504" providerId="ADAL" clId="{BB68AF6B-00DE-4365-A836-C00416123DF0}" dt="2021-08-22T14:56:35.263" v="3695" actId="47"/>
        <pc:sldMkLst>
          <pc:docMk/>
          <pc:sldMk cId="2895302343" sldId="890"/>
        </pc:sldMkLst>
      </pc:sldChg>
      <pc:sldChg chg="del">
        <pc:chgData name="Donald Ferguson" userId="d4e141de-59d3-4362-b58c-ed2804aa0504" providerId="ADAL" clId="{BB68AF6B-00DE-4365-A836-C00416123DF0}" dt="2021-08-22T14:56:35.263" v="3695" actId="47"/>
        <pc:sldMkLst>
          <pc:docMk/>
          <pc:sldMk cId="1727727996" sldId="891"/>
        </pc:sldMkLst>
      </pc:sldChg>
      <pc:sldChg chg="del">
        <pc:chgData name="Donald Ferguson" userId="d4e141de-59d3-4362-b58c-ed2804aa0504" providerId="ADAL" clId="{BB68AF6B-00DE-4365-A836-C00416123DF0}" dt="2021-08-22T14:56:35.263" v="3695" actId="47"/>
        <pc:sldMkLst>
          <pc:docMk/>
          <pc:sldMk cId="3454052598" sldId="892"/>
        </pc:sldMkLst>
      </pc:sldChg>
      <pc:sldChg chg="del">
        <pc:chgData name="Donald Ferguson" userId="d4e141de-59d3-4362-b58c-ed2804aa0504" providerId="ADAL" clId="{BB68AF6B-00DE-4365-A836-C00416123DF0}" dt="2021-08-22T14:56:35.263" v="3695" actId="47"/>
        <pc:sldMkLst>
          <pc:docMk/>
          <pc:sldMk cId="3468307484" sldId="893"/>
        </pc:sldMkLst>
      </pc:sldChg>
      <pc:sldChg chg="modSp">
        <pc:chgData name="Donald Ferguson" userId="d4e141de-59d3-4362-b58c-ed2804aa0504" providerId="ADAL" clId="{BB68AF6B-00DE-4365-A836-C00416123DF0}" dt="2021-08-22T14:58:00.035" v="3698" actId="1076"/>
        <pc:sldMkLst>
          <pc:docMk/>
          <pc:sldMk cId="1993104213" sldId="895"/>
        </pc:sldMkLst>
        <pc:spChg chg="mod">
          <ac:chgData name="Donald Ferguson" userId="d4e141de-59d3-4362-b58c-ed2804aa0504" providerId="ADAL" clId="{BB68AF6B-00DE-4365-A836-C00416123DF0}" dt="2021-08-22T14:58:00.035" v="3698" actId="1076"/>
          <ac:spMkLst>
            <pc:docMk/>
            <pc:sldMk cId="1993104213" sldId="895"/>
            <ac:spMk id="10244" creationId="{00000000-0000-0000-0000-000000000000}"/>
          </ac:spMkLst>
        </pc:spChg>
      </pc:sldChg>
      <pc:sldChg chg="add">
        <pc:chgData name="Donald Ferguson" userId="d4e141de-59d3-4362-b58c-ed2804aa0504" providerId="ADAL" clId="{BB68AF6B-00DE-4365-A836-C00416123DF0}" dt="2021-08-22T14:57:44.074" v="3697"/>
        <pc:sldMkLst>
          <pc:docMk/>
          <pc:sldMk cId="2015682858" sldId="897"/>
        </pc:sldMkLst>
      </pc:sldChg>
      <pc:sldChg chg="del">
        <pc:chgData name="Donald Ferguson" userId="d4e141de-59d3-4362-b58c-ed2804aa0504" providerId="ADAL" clId="{BB68AF6B-00DE-4365-A836-C00416123DF0}" dt="2021-08-22T14:57:41.071" v="3696" actId="2696"/>
        <pc:sldMkLst>
          <pc:docMk/>
          <pc:sldMk cId="2891294028" sldId="897"/>
        </pc:sldMkLst>
      </pc:sldChg>
      <pc:sldChg chg="add">
        <pc:chgData name="Donald Ferguson" userId="d4e141de-59d3-4362-b58c-ed2804aa0504" providerId="ADAL" clId="{BB68AF6B-00DE-4365-A836-C00416123DF0}" dt="2021-08-22T14:57:44.074" v="3697"/>
        <pc:sldMkLst>
          <pc:docMk/>
          <pc:sldMk cId="2416832378" sldId="898"/>
        </pc:sldMkLst>
      </pc:sldChg>
      <pc:sldChg chg="del">
        <pc:chgData name="Donald Ferguson" userId="d4e141de-59d3-4362-b58c-ed2804aa0504" providerId="ADAL" clId="{BB68AF6B-00DE-4365-A836-C00416123DF0}" dt="2021-08-22T14:57:41.071" v="3696" actId="2696"/>
        <pc:sldMkLst>
          <pc:docMk/>
          <pc:sldMk cId="4099152325" sldId="898"/>
        </pc:sldMkLst>
      </pc:sldChg>
      <pc:sldChg chg="modSp mod">
        <pc:chgData name="Donald Ferguson" userId="d4e141de-59d3-4362-b58c-ed2804aa0504" providerId="ADAL" clId="{BB68AF6B-00DE-4365-A836-C00416123DF0}" dt="2021-08-22T15:03:26.360" v="3920" actId="20577"/>
        <pc:sldMkLst>
          <pc:docMk/>
          <pc:sldMk cId="2506871606" sldId="930"/>
        </pc:sldMkLst>
        <pc:spChg chg="mod">
          <ac:chgData name="Donald Ferguson" userId="d4e141de-59d3-4362-b58c-ed2804aa0504" providerId="ADAL" clId="{BB68AF6B-00DE-4365-A836-C00416123DF0}" dt="2021-08-22T15:03:26.360" v="3920" actId="20577"/>
          <ac:spMkLst>
            <pc:docMk/>
            <pc:sldMk cId="2506871606" sldId="930"/>
            <ac:spMk id="2" creationId="{8FD97A89-6895-724D-80A1-9FE5430EE9AE}"/>
          </ac:spMkLst>
        </pc:spChg>
        <pc:spChg chg="mod">
          <ac:chgData name="Donald Ferguson" userId="d4e141de-59d3-4362-b58c-ed2804aa0504" providerId="ADAL" clId="{BB68AF6B-00DE-4365-A836-C00416123DF0}" dt="2021-08-22T15:01:50.608" v="3705" actId="20577"/>
          <ac:spMkLst>
            <pc:docMk/>
            <pc:sldMk cId="2506871606" sldId="930"/>
            <ac:spMk id="3" creationId="{8C1328C5-8BF0-0145-93CD-0FF06B78F6D4}"/>
          </ac:spMkLst>
        </pc:spChg>
      </pc:sldChg>
      <pc:sldChg chg="ord">
        <pc:chgData name="Donald Ferguson" userId="d4e141de-59d3-4362-b58c-ed2804aa0504" providerId="ADAL" clId="{BB68AF6B-00DE-4365-A836-C00416123DF0}" dt="2021-08-22T13:23:30.529" v="1616"/>
        <pc:sldMkLst>
          <pc:docMk/>
          <pc:sldMk cId="4282373688" sldId="931"/>
        </pc:sldMkLst>
      </pc:sldChg>
      <pc:sldChg chg="modSp mod">
        <pc:chgData name="Donald Ferguson" userId="d4e141de-59d3-4362-b58c-ed2804aa0504" providerId="ADAL" clId="{BB68AF6B-00DE-4365-A836-C00416123DF0}" dt="2021-08-22T13:29:21.747" v="1802" actId="20577"/>
        <pc:sldMkLst>
          <pc:docMk/>
          <pc:sldMk cId="1859010583" sldId="932"/>
        </pc:sldMkLst>
        <pc:spChg chg="mod">
          <ac:chgData name="Donald Ferguson" userId="d4e141de-59d3-4362-b58c-ed2804aa0504" providerId="ADAL" clId="{BB68AF6B-00DE-4365-A836-C00416123DF0}" dt="2021-08-22T13:29:21.747" v="1802" actId="20577"/>
          <ac:spMkLst>
            <pc:docMk/>
            <pc:sldMk cId="1859010583" sldId="932"/>
            <ac:spMk id="8" creationId="{1BF01EA2-2F97-2E44-BA34-27578A027DAC}"/>
          </ac:spMkLst>
        </pc:spChg>
      </pc:sldChg>
      <pc:sldChg chg="del">
        <pc:chgData name="Donald Ferguson" userId="d4e141de-59d3-4362-b58c-ed2804aa0504" providerId="ADAL" clId="{BB68AF6B-00DE-4365-A836-C00416123DF0}" dt="2021-08-02T13:31:10.310" v="86" actId="47"/>
        <pc:sldMkLst>
          <pc:docMk/>
          <pc:sldMk cId="2795126592" sldId="933"/>
        </pc:sldMkLst>
      </pc:sldChg>
      <pc:sldChg chg="ord">
        <pc:chgData name="Donald Ferguson" userId="d4e141de-59d3-4362-b58c-ed2804aa0504" providerId="ADAL" clId="{BB68AF6B-00DE-4365-A836-C00416123DF0}" dt="2021-08-22T13:34:13.042" v="1894"/>
        <pc:sldMkLst>
          <pc:docMk/>
          <pc:sldMk cId="2989040782" sldId="934"/>
        </pc:sldMkLst>
      </pc:sldChg>
      <pc:sldChg chg="addSp modSp add mod">
        <pc:chgData name="Donald Ferguson" userId="d4e141de-59d3-4362-b58c-ed2804aa0504" providerId="ADAL" clId="{BB68AF6B-00DE-4365-A836-C00416123DF0}" dt="2021-08-02T13:31:07.088" v="85" actId="1076"/>
        <pc:sldMkLst>
          <pc:docMk/>
          <pc:sldMk cId="2856820058" sldId="935"/>
        </pc:sldMkLst>
        <pc:spChg chg="add mod">
          <ac:chgData name="Donald Ferguson" userId="d4e141de-59d3-4362-b58c-ed2804aa0504" providerId="ADAL" clId="{BB68AF6B-00DE-4365-A836-C00416123DF0}" dt="2021-08-02T13:31:07.088" v="85" actId="1076"/>
          <ac:spMkLst>
            <pc:docMk/>
            <pc:sldMk cId="2856820058" sldId="935"/>
            <ac:spMk id="8" creationId="{B7B0C6CA-8182-4BAA-A21F-3CD5C05975D4}"/>
          </ac:spMkLst>
        </pc:spChg>
      </pc:sldChg>
      <pc:sldChg chg="add del">
        <pc:chgData name="Donald Ferguson" userId="d4e141de-59d3-4362-b58c-ed2804aa0504" providerId="ADAL" clId="{BB68AF6B-00DE-4365-A836-C00416123DF0}" dt="2021-08-22T14:56:35.263" v="3695" actId="47"/>
        <pc:sldMkLst>
          <pc:docMk/>
          <pc:sldMk cId="2879558193" sldId="936"/>
        </pc:sldMkLst>
      </pc:sldChg>
      <pc:sldChg chg="modSp add mod ord">
        <pc:chgData name="Donald Ferguson" userId="d4e141de-59d3-4362-b58c-ed2804aa0504" providerId="ADAL" clId="{BB68AF6B-00DE-4365-A836-C00416123DF0}" dt="2021-08-22T14:06:02.709" v="2643" actId="20577"/>
        <pc:sldMkLst>
          <pc:docMk/>
          <pc:sldMk cId="3471917806" sldId="937"/>
        </pc:sldMkLst>
        <pc:spChg chg="mod">
          <ac:chgData name="Donald Ferguson" userId="d4e141de-59d3-4362-b58c-ed2804aa0504" providerId="ADAL" clId="{BB68AF6B-00DE-4365-A836-C00416123DF0}" dt="2021-08-21T12:56:11.729" v="470" actId="14100"/>
          <ac:spMkLst>
            <pc:docMk/>
            <pc:sldMk cId="3471917806" sldId="937"/>
            <ac:spMk id="9" creationId="{3C95F616-6C72-2B4E-B833-2D3C1A45CA89}"/>
          </ac:spMkLst>
        </pc:spChg>
        <pc:spChg chg="mod">
          <ac:chgData name="Donald Ferguson" userId="d4e141de-59d3-4362-b58c-ed2804aa0504" providerId="ADAL" clId="{BB68AF6B-00DE-4365-A836-C00416123DF0}" dt="2021-08-22T14:06:02.709" v="2643" actId="20577"/>
          <ac:spMkLst>
            <pc:docMk/>
            <pc:sldMk cId="3471917806" sldId="937"/>
            <ac:spMk id="9220" creationId="{00000000-0000-0000-0000-000000000000}"/>
          </ac:spMkLst>
        </pc:spChg>
      </pc:sldChg>
      <pc:sldChg chg="addSp delSp modSp new mod chgLayout">
        <pc:chgData name="Donald Ferguson" userId="d4e141de-59d3-4362-b58c-ed2804aa0504" providerId="ADAL" clId="{BB68AF6B-00DE-4365-A836-C00416123DF0}" dt="2021-08-21T13:03:03.227" v="595" actId="1076"/>
        <pc:sldMkLst>
          <pc:docMk/>
          <pc:sldMk cId="3288148776" sldId="938"/>
        </pc:sldMkLst>
        <pc:spChg chg="del">
          <ac:chgData name="Donald Ferguson" userId="d4e141de-59d3-4362-b58c-ed2804aa0504" providerId="ADAL" clId="{BB68AF6B-00DE-4365-A836-C00416123DF0}" dt="2021-08-21T12:56:56.985" v="505" actId="478"/>
          <ac:spMkLst>
            <pc:docMk/>
            <pc:sldMk cId="3288148776" sldId="938"/>
            <ac:spMk id="2" creationId="{F119E60C-C569-4C67-B67F-C59828EE9D52}"/>
          </ac:spMkLst>
        </pc:spChg>
        <pc:spChg chg="mod ord">
          <ac:chgData name="Donald Ferguson" userId="d4e141de-59d3-4362-b58c-ed2804aa0504" providerId="ADAL" clId="{BB68AF6B-00DE-4365-A836-C00416123DF0}" dt="2021-08-21T12:58:46.220" v="522" actId="700"/>
          <ac:spMkLst>
            <pc:docMk/>
            <pc:sldMk cId="3288148776" sldId="938"/>
            <ac:spMk id="3" creationId="{7D7D4F8F-6BEB-4CFB-8AFB-E4226EE456DD}"/>
          </ac:spMkLst>
        </pc:spChg>
        <pc:spChg chg="add del mod ord">
          <ac:chgData name="Donald Ferguson" userId="d4e141de-59d3-4362-b58c-ed2804aa0504" providerId="ADAL" clId="{BB68AF6B-00DE-4365-A836-C00416123DF0}" dt="2021-08-21T13:00:55.070" v="540" actId="478"/>
          <ac:spMkLst>
            <pc:docMk/>
            <pc:sldMk cId="3288148776" sldId="938"/>
            <ac:spMk id="10" creationId="{75E5FFB1-9026-415F-9C24-11EA78459D97}"/>
          </ac:spMkLst>
        </pc:spChg>
        <pc:spChg chg="add mod">
          <ac:chgData name="Donald Ferguson" userId="d4e141de-59d3-4362-b58c-ed2804aa0504" providerId="ADAL" clId="{BB68AF6B-00DE-4365-A836-C00416123DF0}" dt="2021-08-21T13:01:43.374" v="548" actId="1036"/>
          <ac:spMkLst>
            <pc:docMk/>
            <pc:sldMk cId="3288148776" sldId="938"/>
            <ac:spMk id="17" creationId="{40B550CF-5B7B-449E-87F8-FA5A3961F0C8}"/>
          </ac:spMkLst>
        </pc:spChg>
        <pc:spChg chg="add mod">
          <ac:chgData name="Donald Ferguson" userId="d4e141de-59d3-4362-b58c-ed2804aa0504" providerId="ADAL" clId="{BB68AF6B-00DE-4365-A836-C00416123DF0}" dt="2021-08-21T13:03:03.227" v="595" actId="1076"/>
          <ac:spMkLst>
            <pc:docMk/>
            <pc:sldMk cId="3288148776" sldId="938"/>
            <ac:spMk id="20" creationId="{D7072C55-F9D3-4ABB-9BCF-8667E766B752}"/>
          </ac:spMkLst>
        </pc:spChg>
        <pc:picChg chg="add del mod">
          <ac:chgData name="Donald Ferguson" userId="d4e141de-59d3-4362-b58c-ed2804aa0504" providerId="ADAL" clId="{BB68AF6B-00DE-4365-A836-C00416123DF0}" dt="2021-08-21T12:58:09.095" v="509" actId="478"/>
          <ac:picMkLst>
            <pc:docMk/>
            <pc:sldMk cId="3288148776" sldId="938"/>
            <ac:picMk id="5" creationId="{068CE6A2-0B1C-4F2F-99B0-7800D2B632DE}"/>
          </ac:picMkLst>
        </pc:picChg>
        <pc:picChg chg="add del mod">
          <ac:chgData name="Donald Ferguson" userId="d4e141de-59d3-4362-b58c-ed2804aa0504" providerId="ADAL" clId="{BB68AF6B-00DE-4365-A836-C00416123DF0}" dt="2021-08-21T12:58:15.879" v="513" actId="478"/>
          <ac:picMkLst>
            <pc:docMk/>
            <pc:sldMk cId="3288148776" sldId="938"/>
            <ac:picMk id="7" creationId="{8EF26CE2-1C1C-491F-8D90-90B6479028C5}"/>
          </ac:picMkLst>
        </pc:picChg>
        <pc:picChg chg="add del mod">
          <ac:chgData name="Donald Ferguson" userId="d4e141de-59d3-4362-b58c-ed2804aa0504" providerId="ADAL" clId="{BB68AF6B-00DE-4365-A836-C00416123DF0}" dt="2021-08-21T12:58:40.778" v="521" actId="22"/>
          <ac:picMkLst>
            <pc:docMk/>
            <pc:sldMk cId="3288148776" sldId="938"/>
            <ac:picMk id="9" creationId="{78ADC9B3-DC2D-4C1F-A8DB-8FA86361562F}"/>
          </ac:picMkLst>
        </pc:picChg>
        <pc:picChg chg="add del mod">
          <ac:chgData name="Donald Ferguson" userId="d4e141de-59d3-4362-b58c-ed2804aa0504" providerId="ADAL" clId="{BB68AF6B-00DE-4365-A836-C00416123DF0}" dt="2021-08-21T12:59:24.407" v="527" actId="478"/>
          <ac:picMkLst>
            <pc:docMk/>
            <pc:sldMk cId="3288148776" sldId="938"/>
            <ac:picMk id="12" creationId="{2F7F264D-7C5A-4AC2-82EA-DB25203B02D0}"/>
          </ac:picMkLst>
        </pc:picChg>
        <pc:picChg chg="add mod">
          <ac:chgData name="Donald Ferguson" userId="d4e141de-59d3-4362-b58c-ed2804aa0504" providerId="ADAL" clId="{BB68AF6B-00DE-4365-A836-C00416123DF0}" dt="2021-08-21T12:59:37.197" v="534" actId="1076"/>
          <ac:picMkLst>
            <pc:docMk/>
            <pc:sldMk cId="3288148776" sldId="938"/>
            <ac:picMk id="14" creationId="{6D7C837A-A8E8-4741-AD35-603F02E2EE09}"/>
          </ac:picMkLst>
        </pc:picChg>
        <pc:picChg chg="add mod">
          <ac:chgData name="Donald Ferguson" userId="d4e141de-59d3-4362-b58c-ed2804aa0504" providerId="ADAL" clId="{BB68AF6B-00DE-4365-A836-C00416123DF0}" dt="2021-08-21T13:00:58.631" v="541" actId="14100"/>
          <ac:picMkLst>
            <pc:docMk/>
            <pc:sldMk cId="3288148776" sldId="938"/>
            <ac:picMk id="16" creationId="{FA39D7BC-AA4B-496A-ACC9-B4E99F804763}"/>
          </ac:picMkLst>
        </pc:picChg>
        <pc:cxnChg chg="add mod">
          <ac:chgData name="Donald Ferguson" userId="d4e141de-59d3-4362-b58c-ed2804aa0504" providerId="ADAL" clId="{BB68AF6B-00DE-4365-A836-C00416123DF0}" dt="2021-08-21T13:02:04.922" v="551" actId="1582"/>
          <ac:cxnSpMkLst>
            <pc:docMk/>
            <pc:sldMk cId="3288148776" sldId="938"/>
            <ac:cxnSpMk id="19" creationId="{76B0DB0D-0010-4DA0-AF4F-F8DDF342BBC7}"/>
          </ac:cxnSpMkLst>
        </pc:cxnChg>
      </pc:sldChg>
      <pc:sldChg chg="addSp delSp modSp new mod">
        <pc:chgData name="Donald Ferguson" userId="d4e141de-59d3-4362-b58c-ed2804aa0504" providerId="ADAL" clId="{BB68AF6B-00DE-4365-A836-C00416123DF0}" dt="2021-08-22T13:37:17.780" v="2001" actId="20577"/>
        <pc:sldMkLst>
          <pc:docMk/>
          <pc:sldMk cId="2261079210" sldId="939"/>
        </pc:sldMkLst>
        <pc:spChg chg="mod">
          <ac:chgData name="Donald Ferguson" userId="d4e141de-59d3-4362-b58c-ed2804aa0504" providerId="ADAL" clId="{BB68AF6B-00DE-4365-A836-C00416123DF0}" dt="2021-08-21T13:13:13.730" v="914" actId="404"/>
          <ac:spMkLst>
            <pc:docMk/>
            <pc:sldMk cId="2261079210" sldId="939"/>
            <ac:spMk id="2" creationId="{67378060-8582-48E3-A508-6C860521D7EB}"/>
          </ac:spMkLst>
        </pc:spChg>
        <pc:spChg chg="mod">
          <ac:chgData name="Donald Ferguson" userId="d4e141de-59d3-4362-b58c-ed2804aa0504" providerId="ADAL" clId="{BB68AF6B-00DE-4365-A836-C00416123DF0}" dt="2021-08-22T13:37:17.780" v="2001" actId="20577"/>
          <ac:spMkLst>
            <pc:docMk/>
            <pc:sldMk cId="2261079210" sldId="939"/>
            <ac:spMk id="3" creationId="{AF23DD44-C014-47DD-9E0F-5E26269E2780}"/>
          </ac:spMkLst>
        </pc:spChg>
        <pc:spChg chg="add mod">
          <ac:chgData name="Donald Ferguson" userId="d4e141de-59d3-4362-b58c-ed2804aa0504" providerId="ADAL" clId="{BB68AF6B-00DE-4365-A836-C00416123DF0}" dt="2021-08-21T13:14:04.860" v="921" actId="1076"/>
          <ac:spMkLst>
            <pc:docMk/>
            <pc:sldMk cId="2261079210" sldId="939"/>
            <ac:spMk id="8" creationId="{3A560A23-352A-471F-AE91-5A7C1105123D}"/>
          </ac:spMkLst>
        </pc:spChg>
        <pc:spChg chg="add mod">
          <ac:chgData name="Donald Ferguson" userId="d4e141de-59d3-4362-b58c-ed2804aa0504" providerId="ADAL" clId="{BB68AF6B-00DE-4365-A836-C00416123DF0}" dt="2021-08-21T13:16:21.543" v="1113" actId="1076"/>
          <ac:spMkLst>
            <pc:docMk/>
            <pc:sldMk cId="2261079210" sldId="939"/>
            <ac:spMk id="9" creationId="{883332ED-7EA3-47AE-BBC8-477AA0414873}"/>
          </ac:spMkLst>
        </pc:spChg>
        <pc:spChg chg="add del">
          <ac:chgData name="Donald Ferguson" userId="d4e141de-59d3-4362-b58c-ed2804aa0504" providerId="ADAL" clId="{BB68AF6B-00DE-4365-A836-C00416123DF0}" dt="2021-08-21T13:16:30.334" v="1114" actId="478"/>
          <ac:spMkLst>
            <pc:docMk/>
            <pc:sldMk cId="2261079210" sldId="939"/>
            <ac:spMk id="10" creationId="{B9673EA9-9CC0-4FD9-ACC2-DABD0EE38EFF}"/>
          </ac:spMkLst>
        </pc:spChg>
        <pc:picChg chg="add mod">
          <ac:chgData name="Donald Ferguson" userId="d4e141de-59d3-4362-b58c-ed2804aa0504" providerId="ADAL" clId="{BB68AF6B-00DE-4365-A836-C00416123DF0}" dt="2021-08-21T13:12:08.197" v="783" actId="1076"/>
          <ac:picMkLst>
            <pc:docMk/>
            <pc:sldMk cId="2261079210" sldId="939"/>
            <ac:picMk id="5" creationId="{4741769B-ED3D-4927-8B67-4DC4F8659C19}"/>
          </ac:picMkLst>
        </pc:picChg>
        <pc:picChg chg="add del mod">
          <ac:chgData name="Donald Ferguson" userId="d4e141de-59d3-4362-b58c-ed2804aa0504" providerId="ADAL" clId="{BB68AF6B-00DE-4365-A836-C00416123DF0}" dt="2021-08-21T13:09:45.101" v="605" actId="478"/>
          <ac:picMkLst>
            <pc:docMk/>
            <pc:sldMk cId="2261079210" sldId="939"/>
            <ac:picMk id="1026" creationId="{73C78795-6E03-465E-B739-842A2045FB0A}"/>
          </ac:picMkLst>
        </pc:picChg>
      </pc:sldChg>
      <pc:sldChg chg="addSp modSp new mod">
        <pc:chgData name="Donald Ferguson" userId="d4e141de-59d3-4362-b58c-ed2804aa0504" providerId="ADAL" clId="{BB68AF6B-00DE-4365-A836-C00416123DF0}" dt="2021-08-22T13:40:17.651" v="2141" actId="404"/>
        <pc:sldMkLst>
          <pc:docMk/>
          <pc:sldMk cId="1822392031" sldId="940"/>
        </pc:sldMkLst>
        <pc:spChg chg="add mod">
          <ac:chgData name="Donald Ferguson" userId="d4e141de-59d3-4362-b58c-ed2804aa0504" providerId="ADAL" clId="{BB68AF6B-00DE-4365-A836-C00416123DF0}" dt="2021-08-22T13:40:17.651" v="2141" actId="404"/>
          <ac:spMkLst>
            <pc:docMk/>
            <pc:sldMk cId="1822392031" sldId="940"/>
            <ac:spMk id="2" creationId="{A2BE0D4A-D3AF-4443-9949-14FAAA03F129}"/>
          </ac:spMkLst>
        </pc:spChg>
        <pc:picChg chg="add mod">
          <ac:chgData name="Donald Ferguson" userId="d4e141de-59d3-4362-b58c-ed2804aa0504" providerId="ADAL" clId="{BB68AF6B-00DE-4365-A836-C00416123DF0}" dt="2021-08-21T20:28:46.609" v="1196" actId="1076"/>
          <ac:picMkLst>
            <pc:docMk/>
            <pc:sldMk cId="1822392031" sldId="940"/>
            <ac:picMk id="4" creationId="{A259DB5A-0B84-455D-B586-92FC29A98CD4}"/>
          </ac:picMkLst>
        </pc:picChg>
      </pc:sldChg>
      <pc:sldChg chg="modSp add mod">
        <pc:chgData name="Donald Ferguson" userId="d4e141de-59d3-4362-b58c-ed2804aa0504" providerId="ADAL" clId="{BB68AF6B-00DE-4365-A836-C00416123DF0}" dt="2021-08-22T13:23:56.427" v="1654" actId="20577"/>
        <pc:sldMkLst>
          <pc:docMk/>
          <pc:sldMk cId="1860025643" sldId="941"/>
        </pc:sldMkLst>
        <pc:spChg chg="mod">
          <ac:chgData name="Donald Ferguson" userId="d4e141de-59d3-4362-b58c-ed2804aa0504" providerId="ADAL" clId="{BB68AF6B-00DE-4365-A836-C00416123DF0}" dt="2021-08-22T13:23:56.427" v="1654" actId="20577"/>
          <ac:spMkLst>
            <pc:docMk/>
            <pc:sldMk cId="1860025643" sldId="941"/>
            <ac:spMk id="9220" creationId="{00000000-0000-0000-0000-000000000000}"/>
          </ac:spMkLst>
        </pc:spChg>
      </pc:sldChg>
      <pc:sldChg chg="addSp modSp new mod ord">
        <pc:chgData name="Donald Ferguson" userId="d4e141de-59d3-4362-b58c-ed2804aa0504" providerId="ADAL" clId="{BB68AF6B-00DE-4365-A836-C00416123DF0}" dt="2021-08-22T14:03:57.262" v="2608" actId="20577"/>
        <pc:sldMkLst>
          <pc:docMk/>
          <pc:sldMk cId="4285794782" sldId="942"/>
        </pc:sldMkLst>
        <pc:spChg chg="mod">
          <ac:chgData name="Donald Ferguson" userId="d4e141de-59d3-4362-b58c-ed2804aa0504" providerId="ADAL" clId="{BB68AF6B-00DE-4365-A836-C00416123DF0}" dt="2021-08-22T14:01:00.790" v="2361" actId="1076"/>
          <ac:spMkLst>
            <pc:docMk/>
            <pc:sldMk cId="4285794782" sldId="942"/>
            <ac:spMk id="2" creationId="{22F61D27-2AD5-4B9F-85BA-D24AE8296425}"/>
          </ac:spMkLst>
        </pc:spChg>
        <pc:spChg chg="mod">
          <ac:chgData name="Donald Ferguson" userId="d4e141de-59d3-4362-b58c-ed2804aa0504" providerId="ADAL" clId="{BB68AF6B-00DE-4365-A836-C00416123DF0}" dt="2021-08-22T14:03:57.262" v="2608" actId="20577"/>
          <ac:spMkLst>
            <pc:docMk/>
            <pc:sldMk cId="4285794782" sldId="942"/>
            <ac:spMk id="3" creationId="{E75D8789-B6CD-4653-85B8-B5FF9603DF66}"/>
          </ac:spMkLst>
        </pc:spChg>
        <pc:spChg chg="add mod">
          <ac:chgData name="Donald Ferguson" userId="d4e141de-59d3-4362-b58c-ed2804aa0504" providerId="ADAL" clId="{BB68AF6B-00DE-4365-A836-C00416123DF0}" dt="2021-08-22T14:03:38.977" v="2590" actId="1076"/>
          <ac:spMkLst>
            <pc:docMk/>
            <pc:sldMk cId="4285794782" sldId="942"/>
            <ac:spMk id="6" creationId="{8B46018B-D073-40CB-9B73-F123DD885370}"/>
          </ac:spMkLst>
        </pc:spChg>
        <pc:spChg chg="add mod">
          <ac:chgData name="Donald Ferguson" userId="d4e141de-59d3-4362-b58c-ed2804aa0504" providerId="ADAL" clId="{BB68AF6B-00DE-4365-A836-C00416123DF0}" dt="2021-08-22T14:03:08.780" v="2559" actId="20577"/>
          <ac:spMkLst>
            <pc:docMk/>
            <pc:sldMk cId="4285794782" sldId="942"/>
            <ac:spMk id="7" creationId="{7241B2E9-E5D9-45E1-A653-4131B62836E4}"/>
          </ac:spMkLst>
        </pc:spChg>
        <pc:spChg chg="add mod">
          <ac:chgData name="Donald Ferguson" userId="d4e141de-59d3-4362-b58c-ed2804aa0504" providerId="ADAL" clId="{BB68AF6B-00DE-4365-A836-C00416123DF0}" dt="2021-08-22T14:03:36.497" v="2589" actId="1076"/>
          <ac:spMkLst>
            <pc:docMk/>
            <pc:sldMk cId="4285794782" sldId="942"/>
            <ac:spMk id="8" creationId="{F7A5D9DB-B020-4830-B60E-6D164669F5F2}"/>
          </ac:spMkLst>
        </pc:spChg>
        <pc:picChg chg="add mod ord">
          <ac:chgData name="Donald Ferguson" userId="d4e141de-59d3-4362-b58c-ed2804aa0504" providerId="ADAL" clId="{BB68AF6B-00DE-4365-A836-C00416123DF0}" dt="2021-08-22T14:01:11.191" v="2364" actId="1076"/>
          <ac:picMkLst>
            <pc:docMk/>
            <pc:sldMk cId="4285794782" sldId="942"/>
            <ac:picMk id="5" creationId="{A63D5BBD-E2D2-490B-9F83-E1632E76619F}"/>
          </ac:picMkLst>
        </pc:picChg>
      </pc:sldChg>
      <pc:sldChg chg="modSp mod">
        <pc:chgData name="Donald Ferguson" userId="d4e141de-59d3-4362-b58c-ed2804aa0504" providerId="ADAL" clId="{BB68AF6B-00DE-4365-A836-C00416123DF0}" dt="2021-08-22T14:05:53.653" v="2635" actId="20577"/>
        <pc:sldMkLst>
          <pc:docMk/>
          <pc:sldMk cId="117146280" sldId="943"/>
        </pc:sldMkLst>
        <pc:spChg chg="mod">
          <ac:chgData name="Donald Ferguson" userId="d4e141de-59d3-4362-b58c-ed2804aa0504" providerId="ADAL" clId="{BB68AF6B-00DE-4365-A836-C00416123DF0}" dt="2021-08-22T14:05:53.653" v="2635" actId="20577"/>
          <ac:spMkLst>
            <pc:docMk/>
            <pc:sldMk cId="117146280" sldId="943"/>
            <ac:spMk id="9220" creationId="{00000000-0000-0000-0000-000000000000}"/>
          </ac:spMkLst>
        </pc:spChg>
      </pc:sldChg>
      <pc:sldChg chg="addSp modSp new mod">
        <pc:chgData name="Donald Ferguson" userId="d4e141de-59d3-4362-b58c-ed2804aa0504" providerId="ADAL" clId="{BB68AF6B-00DE-4365-A836-C00416123DF0}" dt="2021-08-22T14:18:27.514" v="3020" actId="948"/>
        <pc:sldMkLst>
          <pc:docMk/>
          <pc:sldMk cId="2454130209" sldId="944"/>
        </pc:sldMkLst>
        <pc:spChg chg="mod">
          <ac:chgData name="Donald Ferguson" userId="d4e141de-59d3-4362-b58c-ed2804aa0504" providerId="ADAL" clId="{BB68AF6B-00DE-4365-A836-C00416123DF0}" dt="2021-08-22T14:18:27.514" v="3020" actId="948"/>
          <ac:spMkLst>
            <pc:docMk/>
            <pc:sldMk cId="2454130209" sldId="944"/>
            <ac:spMk id="2" creationId="{F06CCC5D-7126-4E70-90DC-E9C57326249B}"/>
          </ac:spMkLst>
        </pc:spChg>
        <pc:spChg chg="mod">
          <ac:chgData name="Donald Ferguson" userId="d4e141de-59d3-4362-b58c-ed2804aa0504" providerId="ADAL" clId="{BB68AF6B-00DE-4365-A836-C00416123DF0}" dt="2021-08-22T14:06:53.246" v="2660" actId="20577"/>
          <ac:spMkLst>
            <pc:docMk/>
            <pc:sldMk cId="2454130209" sldId="944"/>
            <ac:spMk id="3" creationId="{D58027C6-F273-4E77-867F-15393A7E9A3F}"/>
          </ac:spMkLst>
        </pc:spChg>
        <pc:picChg chg="add mod">
          <ac:chgData name="Donald Ferguson" userId="d4e141de-59d3-4362-b58c-ed2804aa0504" providerId="ADAL" clId="{BB68AF6B-00DE-4365-A836-C00416123DF0}" dt="2021-08-22T14:16:32.234" v="2818" actId="1076"/>
          <ac:picMkLst>
            <pc:docMk/>
            <pc:sldMk cId="2454130209" sldId="944"/>
            <ac:picMk id="5" creationId="{9858CFC3-0466-4F5B-B81D-90DEEE5D1F89}"/>
          </ac:picMkLst>
        </pc:picChg>
      </pc:sldChg>
      <pc:sldChg chg="addSp modSp new mod">
        <pc:chgData name="Donald Ferguson" userId="d4e141de-59d3-4362-b58c-ed2804aa0504" providerId="ADAL" clId="{BB68AF6B-00DE-4365-A836-C00416123DF0}" dt="2021-08-22T14:25:10.874" v="3353" actId="20577"/>
        <pc:sldMkLst>
          <pc:docMk/>
          <pc:sldMk cId="303910484" sldId="945"/>
        </pc:sldMkLst>
        <pc:spChg chg="mod">
          <ac:chgData name="Donald Ferguson" userId="d4e141de-59d3-4362-b58c-ed2804aa0504" providerId="ADAL" clId="{BB68AF6B-00DE-4365-A836-C00416123DF0}" dt="2021-08-22T14:25:10.874" v="3353" actId="20577"/>
          <ac:spMkLst>
            <pc:docMk/>
            <pc:sldMk cId="303910484" sldId="945"/>
            <ac:spMk id="2" creationId="{F05345F1-2100-4A33-8CEC-02314D6DABCC}"/>
          </ac:spMkLst>
        </pc:spChg>
        <pc:spChg chg="mod">
          <ac:chgData name="Donald Ferguson" userId="d4e141de-59d3-4362-b58c-ed2804aa0504" providerId="ADAL" clId="{BB68AF6B-00DE-4365-A836-C00416123DF0}" dt="2021-08-22T14:23:32.298" v="3075" actId="20577"/>
          <ac:spMkLst>
            <pc:docMk/>
            <pc:sldMk cId="303910484" sldId="945"/>
            <ac:spMk id="3" creationId="{B610360A-1045-45AC-8392-129916A4940D}"/>
          </ac:spMkLst>
        </pc:spChg>
        <pc:spChg chg="add mod">
          <ac:chgData name="Donald Ferguson" userId="d4e141de-59d3-4362-b58c-ed2804aa0504" providerId="ADAL" clId="{BB68AF6B-00DE-4365-A836-C00416123DF0}" dt="2021-08-22T14:21:40.816" v="3030" actId="14861"/>
          <ac:spMkLst>
            <pc:docMk/>
            <pc:sldMk cId="303910484" sldId="945"/>
            <ac:spMk id="4" creationId="{26521A17-9285-428F-A43E-3AF005883E96}"/>
          </ac:spMkLst>
        </pc:spChg>
        <pc:spChg chg="add mod">
          <ac:chgData name="Donald Ferguson" userId="d4e141de-59d3-4362-b58c-ed2804aa0504" providerId="ADAL" clId="{BB68AF6B-00DE-4365-A836-C00416123DF0}" dt="2021-08-22T14:21:52.123" v="3033" actId="14100"/>
          <ac:spMkLst>
            <pc:docMk/>
            <pc:sldMk cId="303910484" sldId="945"/>
            <ac:spMk id="6" creationId="{0290334D-5DA6-4BB2-8FC2-474B805A28D1}"/>
          </ac:spMkLst>
        </pc:spChg>
        <pc:picChg chg="add mod">
          <ac:chgData name="Donald Ferguson" userId="d4e141de-59d3-4362-b58c-ed2804aa0504" providerId="ADAL" clId="{BB68AF6B-00DE-4365-A836-C00416123DF0}" dt="2021-08-22T14:20:38.033" v="3025" actId="1076"/>
          <ac:picMkLst>
            <pc:docMk/>
            <pc:sldMk cId="303910484" sldId="945"/>
            <ac:picMk id="2050" creationId="{502A8E96-4C85-449F-AA59-199E299F20E4}"/>
          </ac:picMkLst>
        </pc:picChg>
        <pc:picChg chg="add mod">
          <ac:chgData name="Donald Ferguson" userId="d4e141de-59d3-4362-b58c-ed2804aa0504" providerId="ADAL" clId="{BB68AF6B-00DE-4365-A836-C00416123DF0}" dt="2021-08-22T14:22:43.091" v="3036" actId="1076"/>
          <ac:picMkLst>
            <pc:docMk/>
            <pc:sldMk cId="303910484" sldId="945"/>
            <ac:picMk id="2052" creationId="{04C5B31A-4A96-4BC0-AB8C-DC91FCE10084}"/>
          </ac:picMkLst>
        </pc:picChg>
        <pc:cxnChg chg="add mod">
          <ac:chgData name="Donald Ferguson" userId="d4e141de-59d3-4362-b58c-ed2804aa0504" providerId="ADAL" clId="{BB68AF6B-00DE-4365-A836-C00416123DF0}" dt="2021-08-22T14:23:03.745" v="3039"/>
          <ac:cxnSpMkLst>
            <pc:docMk/>
            <pc:sldMk cId="303910484" sldId="945"/>
            <ac:cxnSpMk id="7" creationId="{82CF2A23-AECF-4F6B-93FE-44028A291232}"/>
          </ac:cxnSpMkLst>
        </pc:cxnChg>
      </pc:sldChg>
      <pc:sldChg chg="modSp new mod">
        <pc:chgData name="Donald Ferguson" userId="d4e141de-59d3-4362-b58c-ed2804aa0504" providerId="ADAL" clId="{BB68AF6B-00DE-4365-A836-C00416123DF0}" dt="2021-08-22T14:25:29.873" v="3382" actId="20577"/>
        <pc:sldMkLst>
          <pc:docMk/>
          <pc:sldMk cId="3592956384" sldId="946"/>
        </pc:sldMkLst>
        <pc:spChg chg="mod">
          <ac:chgData name="Donald Ferguson" userId="d4e141de-59d3-4362-b58c-ed2804aa0504" providerId="ADAL" clId="{BB68AF6B-00DE-4365-A836-C00416123DF0}" dt="2021-08-22T14:25:29.873" v="3382" actId="20577"/>
          <ac:spMkLst>
            <pc:docMk/>
            <pc:sldMk cId="3592956384" sldId="946"/>
            <ac:spMk id="3" creationId="{930ECF56-50BB-4888-BB39-4BB9AC4C011C}"/>
          </ac:spMkLst>
        </pc:spChg>
      </pc:sldChg>
      <pc:sldChg chg="modSp add mod">
        <pc:chgData name="Donald Ferguson" userId="d4e141de-59d3-4362-b58c-ed2804aa0504" providerId="ADAL" clId="{BB68AF6B-00DE-4365-A836-C00416123DF0}" dt="2021-08-22T14:51:31.881" v="3421" actId="404"/>
        <pc:sldMkLst>
          <pc:docMk/>
          <pc:sldMk cId="733397755" sldId="947"/>
        </pc:sldMkLst>
        <pc:spChg chg="mod">
          <ac:chgData name="Donald Ferguson" userId="d4e141de-59d3-4362-b58c-ed2804aa0504" providerId="ADAL" clId="{BB68AF6B-00DE-4365-A836-C00416123DF0}" dt="2021-08-22T14:51:31.881" v="3421" actId="404"/>
          <ac:spMkLst>
            <pc:docMk/>
            <pc:sldMk cId="733397755" sldId="947"/>
            <ac:spMk id="2" creationId="{AA5742E0-EA50-154F-90CE-49CD3C401469}"/>
          </ac:spMkLst>
        </pc:spChg>
        <pc:picChg chg="mod">
          <ac:chgData name="Donald Ferguson" userId="d4e141de-59d3-4362-b58c-ed2804aa0504" providerId="ADAL" clId="{BB68AF6B-00DE-4365-A836-C00416123DF0}" dt="2021-08-22T14:51:12.943" v="3410" actId="1076"/>
          <ac:picMkLst>
            <pc:docMk/>
            <pc:sldMk cId="733397755" sldId="947"/>
            <ac:picMk id="6" creationId="{C1EFDDC7-A120-B542-A0D9-5D226144CB18}"/>
          </ac:picMkLst>
        </pc:picChg>
      </pc:sldChg>
      <pc:sldChg chg="addSp modSp add mod">
        <pc:chgData name="Donald Ferguson" userId="d4e141de-59d3-4362-b58c-ed2804aa0504" providerId="ADAL" clId="{BB68AF6B-00DE-4365-A836-C00416123DF0}" dt="2021-08-22T14:55:03.946" v="3692" actId="20577"/>
        <pc:sldMkLst>
          <pc:docMk/>
          <pc:sldMk cId="4118718442" sldId="948"/>
        </pc:sldMkLst>
        <pc:spChg chg="mod">
          <ac:chgData name="Donald Ferguson" userId="d4e141de-59d3-4362-b58c-ed2804aa0504" providerId="ADAL" clId="{BB68AF6B-00DE-4365-A836-C00416123DF0}" dt="2021-08-22T14:52:22.651" v="3497" actId="20577"/>
          <ac:spMkLst>
            <pc:docMk/>
            <pc:sldMk cId="4118718442" sldId="948"/>
            <ac:spMk id="3" creationId="{3A19ECF0-C002-184D-A285-B89A0393A588}"/>
          </ac:spMkLst>
        </pc:spChg>
        <pc:spChg chg="mod">
          <ac:chgData name="Donald Ferguson" userId="d4e141de-59d3-4362-b58c-ed2804aa0504" providerId="ADAL" clId="{BB68AF6B-00DE-4365-A836-C00416123DF0}" dt="2021-08-22T14:52:32.102" v="3498" actId="20577"/>
          <ac:spMkLst>
            <pc:docMk/>
            <pc:sldMk cId="4118718442" sldId="948"/>
            <ac:spMk id="6" creationId="{E8168D59-E1F8-9146-8BA6-D1B661EBB7F3}"/>
          </ac:spMkLst>
        </pc:spChg>
        <pc:spChg chg="mod">
          <ac:chgData name="Donald Ferguson" userId="d4e141de-59d3-4362-b58c-ed2804aa0504" providerId="ADAL" clId="{BB68AF6B-00DE-4365-A836-C00416123DF0}" dt="2021-08-22T14:52:54.890" v="3504" actId="207"/>
          <ac:spMkLst>
            <pc:docMk/>
            <pc:sldMk cId="4118718442" sldId="948"/>
            <ac:spMk id="8" creationId="{A6AC017E-6CCE-9141-81AE-66F074D8F2A8}"/>
          </ac:spMkLst>
        </pc:spChg>
        <pc:spChg chg="mod">
          <ac:chgData name="Donald Ferguson" userId="d4e141de-59d3-4362-b58c-ed2804aa0504" providerId="ADAL" clId="{BB68AF6B-00DE-4365-A836-C00416123DF0}" dt="2021-08-22T14:53:39.269" v="3578" actId="1076"/>
          <ac:spMkLst>
            <pc:docMk/>
            <pc:sldMk cId="4118718442" sldId="948"/>
            <ac:spMk id="9" creationId="{5A84C1D2-59EB-254F-A855-DDD09155D6BC}"/>
          </ac:spMkLst>
        </pc:spChg>
        <pc:spChg chg="add mod">
          <ac:chgData name="Donald Ferguson" userId="d4e141de-59d3-4362-b58c-ed2804aa0504" providerId="ADAL" clId="{BB68AF6B-00DE-4365-A836-C00416123DF0}" dt="2021-08-22T14:55:03.946" v="3692" actId="20577"/>
          <ac:spMkLst>
            <pc:docMk/>
            <pc:sldMk cId="4118718442" sldId="948"/>
            <ac:spMk id="10" creationId="{A044F78E-0956-4197-893B-6B4130DDB865}"/>
          </ac:spMkLst>
        </pc:spChg>
        <pc:picChg chg="mod">
          <ac:chgData name="Donald Ferguson" userId="d4e141de-59d3-4362-b58c-ed2804aa0504" providerId="ADAL" clId="{BB68AF6B-00DE-4365-A836-C00416123DF0}" dt="2021-08-22T14:52:38.120" v="3499" actId="1076"/>
          <ac:picMkLst>
            <pc:docMk/>
            <pc:sldMk cId="4118718442" sldId="948"/>
            <ac:picMk id="7" creationId="{AA02B3EB-EA94-AE41-9B6A-A478EDD002BE}"/>
          </ac:picMkLst>
        </pc:picChg>
      </pc:sldChg>
      <pc:sldChg chg="modSp new mod">
        <pc:chgData name="Donald Ferguson" userId="d4e141de-59d3-4362-b58c-ed2804aa0504" providerId="ADAL" clId="{BB68AF6B-00DE-4365-A836-C00416123DF0}" dt="2021-08-25T12:39:44.183" v="3937" actId="255"/>
        <pc:sldMkLst>
          <pc:docMk/>
          <pc:sldMk cId="3667509571" sldId="949"/>
        </pc:sldMkLst>
        <pc:spChg chg="mod">
          <ac:chgData name="Donald Ferguson" userId="d4e141de-59d3-4362-b58c-ed2804aa0504" providerId="ADAL" clId="{BB68AF6B-00DE-4365-A836-C00416123DF0}" dt="2021-08-25T12:39:44.183" v="3937" actId="255"/>
          <ac:spMkLst>
            <pc:docMk/>
            <pc:sldMk cId="3667509571" sldId="949"/>
            <ac:spMk id="2" creationId="{908B262F-D40B-465C-ACAD-4B99FEFA7A0F}"/>
          </ac:spMkLst>
        </pc:spChg>
        <pc:spChg chg="mod">
          <ac:chgData name="Donald Ferguson" userId="d4e141de-59d3-4362-b58c-ed2804aa0504" providerId="ADAL" clId="{BB68AF6B-00DE-4365-A836-C00416123DF0}" dt="2021-08-25T12:38:29.009" v="3930" actId="20577"/>
          <ac:spMkLst>
            <pc:docMk/>
            <pc:sldMk cId="3667509571" sldId="949"/>
            <ac:spMk id="3" creationId="{5084FC2E-F143-45C0-A171-CA8FED213500}"/>
          </ac:spMkLst>
        </pc:spChg>
      </pc:sldChg>
      <pc:sldMasterChg chg="modSp mod">
        <pc:chgData name="Donald Ferguson" userId="d4e141de-59d3-4362-b58c-ed2804aa0504" providerId="ADAL" clId="{BB68AF6B-00DE-4365-A836-C00416123DF0}" dt="2021-08-22T15:03:49.562" v="3922" actId="20577"/>
        <pc:sldMasterMkLst>
          <pc:docMk/>
          <pc:sldMasterMk cId="0" sldId="2147493455"/>
        </pc:sldMasterMkLst>
        <pc:spChg chg="mod">
          <ac:chgData name="Donald Ferguson" userId="d4e141de-59d3-4362-b58c-ed2804aa0504" providerId="ADAL" clId="{BB68AF6B-00DE-4365-A836-C00416123DF0}" dt="2021-08-22T15:03:49.562" v="3922" actId="20577"/>
          <ac:spMkLst>
            <pc:docMk/>
            <pc:sldMasterMk cId="0" sldId="2147493455"/>
            <ac:spMk id="9"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8/25/2021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8/25/2021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2215600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2241328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42</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43</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29312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55</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56</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83</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3796592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8/25/2021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8/25/2021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8/25/2021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8/25/2021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8/25/2021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a:t>
            </a:r>
            <a:r>
              <a:rPr lang="de-DE" altLang="en-US" sz="900" i="1">
                <a:solidFill>
                  <a:schemeClr val="bg1"/>
                </a:solidFill>
              </a:rPr>
              <a:t>,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50.jpeg"/></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hyperlink" Target="https://join.slack.com/t/dff-columbia/shared_invite/zt-3mnfb5it-MaZbLZRd9vGg06M5ueC8Zw" TargetMode="External"/><Relationship Id="rId2" Type="http://schemas.openxmlformats.org/officeDocument/2006/relationships/hyperlink" Target="https://courseworks2.columbia.edu/courses/56883/pages/using-ed-discussions" TargetMode="External"/><Relationship Id="rId1" Type="http://schemas.openxmlformats.org/officeDocument/2006/relationships/slideLayout" Target="../slideLayouts/slideLayout1.xml"/><Relationship Id="rId4" Type="http://schemas.openxmlformats.org/officeDocument/2006/relationships/hyperlink" Target="https://github.com/donald-f-ferguson/W4111F21"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Service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endParaRPr lang="en-US" sz="1400" b="1"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Changes from Previous Semesters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86002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8">
            <a:extLst>
              <a:ext uri="{FF2B5EF4-FFF2-40B4-BE49-F238E27FC236}">
                <a16:creationId xmlns:a16="http://schemas.microsoft.com/office/drawing/2014/main" id="{B7B0C6CA-8182-4BAA-A21F-3CD5C05975D4}"/>
              </a:ext>
            </a:extLst>
          </p:cNvPr>
          <p:cNvSpPr txBox="1">
            <a:spLocks noChangeArrowheads="1"/>
          </p:cNvSpPr>
          <p:nvPr/>
        </p:nvSpPr>
        <p:spPr bwMode="auto">
          <a:xfrm>
            <a:off x="-153987" y="1352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rgbClr val="FF0000"/>
                </a:solidFill>
              </a:rPr>
              <a:t>We will start in a couple of minutes</a:t>
            </a:r>
            <a:endParaRPr lang="en-US" altLang="en-US" i="1" dirty="0">
              <a:solidFill>
                <a:srgbClr val="FF0000"/>
              </a:solidFill>
            </a:endParaRPr>
          </a:p>
        </p:txBody>
      </p:sp>
    </p:spTree>
    <p:extLst>
      <p:ext uri="{BB962C8B-B14F-4D97-AF65-F5344CB8AC3E}">
        <p14:creationId xmlns:p14="http://schemas.microsoft.com/office/powerpoint/2010/main" val="285682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F4B449-236A-EA44-820E-38A229AB7283}"/>
              </a:ext>
            </a:extLst>
          </p:cNvPr>
          <p:cNvSpPr>
            <a:spLocks noGrp="1"/>
          </p:cNvSpPr>
          <p:nvPr>
            <p:ph idx="1"/>
          </p:nvPr>
        </p:nvSpPr>
        <p:spPr/>
        <p:txBody>
          <a:bodyPr/>
          <a:lstStyle/>
          <a:p>
            <a:r>
              <a:rPr lang="en-US" sz="1800" dirty="0"/>
              <a:t>Student evaluation:</a:t>
            </a:r>
          </a:p>
          <a:p>
            <a:pPr lvl="1"/>
            <a:r>
              <a:rPr lang="en-US" sz="1600" dirty="0"/>
              <a:t>I pay a lot of attention to students’ evaluations and comments.</a:t>
            </a:r>
          </a:p>
          <a:p>
            <a:pPr lvl="1"/>
            <a:r>
              <a:rPr lang="en-US" sz="1600" dirty="0"/>
              <a:t>Fall 2020 evaluations:</a:t>
            </a:r>
          </a:p>
          <a:p>
            <a:pPr lvl="2"/>
            <a:r>
              <a:rPr lang="en-US" sz="1400" dirty="0"/>
              <a:t>Course overall quality was 3.49 (out of 5). My past average has consistently been over 4.1.</a:t>
            </a:r>
          </a:p>
          <a:p>
            <a:pPr lvl="2"/>
            <a:r>
              <a:rPr lang="en-US" sz="1400" dirty="0"/>
              <a:t>Instructor overall quality was 3.66. My past average has consistently been over 4.1.</a:t>
            </a:r>
          </a:p>
          <a:p>
            <a:pPr lvl="1"/>
            <a:r>
              <a:rPr lang="en-US" sz="1600" dirty="0"/>
              <a:t>Some recurring (negative) themes:</a:t>
            </a:r>
          </a:p>
          <a:p>
            <a:pPr lvl="2"/>
            <a:r>
              <a:rPr lang="en-US" sz="1400" dirty="0"/>
              <a:t>“This is the most disorganized course I've taken.”</a:t>
            </a:r>
          </a:p>
          <a:p>
            <a:pPr lvl="2"/>
            <a:r>
              <a:rPr lang="en-US" sz="1400" dirty="0"/>
              <a:t>HW assignments are vague and unclear.</a:t>
            </a:r>
          </a:p>
          <a:p>
            <a:pPr lvl="2"/>
            <a:r>
              <a:rPr lang="en-US" sz="1400" dirty="0"/>
              <a:t>Too much work.</a:t>
            </a:r>
          </a:p>
          <a:p>
            <a:r>
              <a:rPr lang="en-US" sz="1800" dirty="0"/>
              <a:t>We will try to make improvements this semester.</a:t>
            </a:r>
          </a:p>
          <a:p>
            <a:pPr lvl="1"/>
            <a:r>
              <a:rPr lang="en-US" sz="1600" dirty="0"/>
              <a:t>Much, much better adherence to a HW and exam cadence/schedule.</a:t>
            </a:r>
          </a:p>
          <a:p>
            <a:pPr lvl="1"/>
            <a:r>
              <a:rPr lang="en-US" sz="1600" dirty="0"/>
              <a:t>We will make the HW assignments definitions clearer, but not as clear as you want.</a:t>
            </a:r>
          </a:p>
          <a:p>
            <a:pPr lvl="1"/>
            <a:r>
              <a:rPr lang="en-US" sz="1600" dirty="0"/>
              <a:t>Relying very heavily on the head TAs for homework/exam definition, explanation, ... ...</a:t>
            </a:r>
          </a:p>
          <a:p>
            <a:pPr lvl="1"/>
            <a:r>
              <a:rPr lang="en-US" sz="1600" dirty="0"/>
              <a:t>Will have periodic checkpoint polls to get feedback and change suggestions.</a:t>
            </a:r>
          </a:p>
          <a:p>
            <a:pPr lvl="1"/>
            <a:endParaRPr lang="en-US" sz="1600" dirty="0"/>
          </a:p>
        </p:txBody>
      </p:sp>
      <p:sp>
        <p:nvSpPr>
          <p:cNvPr id="5" name="Title 4">
            <a:extLst>
              <a:ext uri="{FF2B5EF4-FFF2-40B4-BE49-F238E27FC236}">
                <a16:creationId xmlns:a16="http://schemas.microsoft.com/office/drawing/2014/main" id="{712F8E2B-2C6D-DC49-8DBC-0272D12081B1}"/>
              </a:ext>
            </a:extLst>
          </p:cNvPr>
          <p:cNvSpPr>
            <a:spLocks noGrp="1"/>
          </p:cNvSpPr>
          <p:nvPr>
            <p:ph type="title"/>
          </p:nvPr>
        </p:nvSpPr>
        <p:spPr/>
        <p:txBody>
          <a:bodyPr/>
          <a:lstStyle/>
          <a:p>
            <a:r>
              <a:rPr lang="en-US" dirty="0"/>
              <a:t>Observations from Last Semester</a:t>
            </a:r>
          </a:p>
        </p:txBody>
      </p:sp>
    </p:spTree>
    <p:extLst>
      <p:ext uri="{BB962C8B-B14F-4D97-AF65-F5344CB8AC3E}">
        <p14:creationId xmlns:p14="http://schemas.microsoft.com/office/powerpoint/2010/main" val="4282373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448880"/>
            <a:ext cx="8839200" cy="4180270"/>
          </a:xfrm>
        </p:spPr>
        <p:txBody>
          <a:bodyPr/>
          <a:lstStyle/>
          <a:p>
            <a:pPr>
              <a:spcBef>
                <a:spcPts val="0"/>
              </a:spcBef>
              <a:spcAft>
                <a:spcPts val="200"/>
              </a:spcAft>
            </a:pPr>
            <a:r>
              <a:rPr lang="en-US" sz="1800" dirty="0"/>
              <a:t>Point value of assignments and exams</a:t>
            </a:r>
          </a:p>
          <a:p>
            <a:pPr lvl="1">
              <a:spcBef>
                <a:spcPts val="0"/>
              </a:spcBef>
              <a:spcAft>
                <a:spcPts val="200"/>
              </a:spcAft>
            </a:pPr>
            <a:r>
              <a:rPr lang="en-US" sz="1600" dirty="0"/>
              <a:t>50%: Homework assignments:</a:t>
            </a:r>
          </a:p>
          <a:p>
            <a:pPr lvl="2">
              <a:spcBef>
                <a:spcPts val="0"/>
              </a:spcBef>
              <a:spcAft>
                <a:spcPts val="200"/>
              </a:spcAft>
            </a:pPr>
            <a:r>
              <a:rPr lang="en-US" sz="1400" dirty="0"/>
              <a:t>4 HWs, approximately one HW every two-three weeks. </a:t>
            </a:r>
          </a:p>
          <a:p>
            <a:pPr lvl="2">
              <a:spcBef>
                <a:spcPts val="0"/>
              </a:spcBef>
              <a:spcAft>
                <a:spcPts val="200"/>
              </a:spcAft>
            </a:pPr>
            <a:r>
              <a:rPr lang="en-US" sz="1400" dirty="0"/>
              <a:t>Each is worth either 10 or 15 points based on difficulty.</a:t>
            </a:r>
          </a:p>
          <a:p>
            <a:pPr lvl="1">
              <a:spcBef>
                <a:spcPts val="0"/>
              </a:spcBef>
              <a:spcAft>
                <a:spcPts val="200"/>
              </a:spcAft>
            </a:pPr>
            <a:r>
              <a:rPr lang="en-US" sz="1600" dirty="0"/>
              <a:t>Homework format:</a:t>
            </a:r>
          </a:p>
          <a:p>
            <a:pPr lvl="2">
              <a:spcBef>
                <a:spcPts val="0"/>
              </a:spcBef>
              <a:spcAft>
                <a:spcPts val="200"/>
              </a:spcAft>
            </a:pPr>
            <a:r>
              <a:rPr lang="en-US" sz="1400" dirty="0"/>
              <a:t>Common to all tracks:</a:t>
            </a:r>
          </a:p>
          <a:p>
            <a:pPr lvl="3">
              <a:spcBef>
                <a:spcPts val="0"/>
              </a:spcBef>
              <a:spcAft>
                <a:spcPts val="200"/>
              </a:spcAft>
            </a:pPr>
            <a:r>
              <a:rPr lang="en-US" sz="1200" dirty="0"/>
              <a:t>Questions requiring written answers and diagrams.</a:t>
            </a:r>
          </a:p>
          <a:p>
            <a:pPr lvl="3">
              <a:spcBef>
                <a:spcPts val="0"/>
              </a:spcBef>
              <a:spcAft>
                <a:spcPts val="200"/>
              </a:spcAft>
            </a:pPr>
            <a:r>
              <a:rPr lang="en-US" sz="1200" dirty="0"/>
              <a:t>Implement/execute/test various database operations required to solve a use case/question.</a:t>
            </a:r>
          </a:p>
          <a:p>
            <a:pPr lvl="3">
              <a:spcBef>
                <a:spcPts val="0"/>
              </a:spcBef>
              <a:spcAft>
                <a:spcPts val="2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200"/>
              </a:spcAft>
            </a:pPr>
            <a:r>
              <a:rPr lang="en-US" sz="1400" dirty="0"/>
              <a:t>Track specific: Incremental development of a project:</a:t>
            </a:r>
          </a:p>
          <a:p>
            <a:pPr lvl="3">
              <a:spcBef>
                <a:spcPts val="0"/>
              </a:spcBef>
              <a:spcAft>
                <a:spcPts val="200"/>
              </a:spcAft>
            </a:pPr>
            <a:r>
              <a:rPr lang="en-US" sz="1200" dirty="0"/>
              <a:t>Programming track – web application.</a:t>
            </a:r>
          </a:p>
          <a:p>
            <a:pPr lvl="3">
              <a:spcBef>
                <a:spcPts val="0"/>
              </a:spcBef>
              <a:spcAft>
                <a:spcPts val="200"/>
              </a:spcAft>
            </a:pPr>
            <a:r>
              <a:rPr lang="en-US" sz="1200" dirty="0"/>
              <a:t>Non-programming track – data analysis/visualization.</a:t>
            </a:r>
          </a:p>
          <a:p>
            <a:pPr>
              <a:spcBef>
                <a:spcPts val="0"/>
              </a:spcBef>
              <a:spcAft>
                <a:spcPts val="200"/>
              </a:spcAft>
            </a:pPr>
            <a:r>
              <a:rPr lang="en-US" sz="1800" dirty="0"/>
              <a:t>Exams: Both the midterm and final have an in-class and take-home element.</a:t>
            </a:r>
          </a:p>
          <a:p>
            <a:pPr lvl="1">
              <a:spcBef>
                <a:spcPts val="0"/>
              </a:spcBef>
              <a:spcAft>
                <a:spcPts val="200"/>
              </a:spcAft>
            </a:pPr>
            <a:r>
              <a:rPr lang="en-US" sz="1600" dirty="0"/>
              <a:t>20% of grade is midterm exam score.</a:t>
            </a:r>
          </a:p>
          <a:p>
            <a:pPr lvl="1">
              <a:spcBef>
                <a:spcPts val="0"/>
              </a:spcBef>
              <a:spcAft>
                <a:spcPts val="200"/>
              </a:spcAft>
            </a:pPr>
            <a:r>
              <a:rPr lang="en-US" sz="1600" dirty="0"/>
              <a:t>30% is final exam score.</a:t>
            </a:r>
          </a:p>
          <a:p>
            <a:pPr>
              <a:spcBef>
                <a:spcPts val="0"/>
              </a:spcBef>
              <a:spcAft>
                <a:spcPts val="200"/>
              </a:spcAft>
            </a:pPr>
            <a:r>
              <a:rPr lang="en-US" sz="1800" dirty="0"/>
              <a:t>97-100 points is </a:t>
            </a:r>
            <a:r>
              <a:rPr lang="en-US" sz="1800" b="1" dirty="0"/>
              <a:t>an A.</a:t>
            </a:r>
            <a:r>
              <a:rPr lang="en-US" sz="1800" dirty="0"/>
              <a:t> There are opportunities to get extra-credit.</a:t>
            </a:r>
          </a:p>
          <a:p>
            <a:pPr>
              <a:spcBef>
                <a:spcPts val="0"/>
              </a:spcBef>
              <a:spcAft>
                <a:spcPts val="2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6064090" y="25717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 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br>
              <a:rPr lang="en-US" altLang="en-US" sz="2800" i="1" dirty="0">
                <a:solidFill>
                  <a:schemeClr val="bg1"/>
                </a:solidFill>
              </a:rPr>
            </a:br>
            <a:r>
              <a:rPr lang="en-US" altLang="en-US" sz="2800" i="1" dirty="0">
                <a:solidFill>
                  <a:schemeClr val="bg1"/>
                </a:solidFill>
              </a:rPr>
              <a:t>(Programming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471917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D4F8F-6BEB-4CFB-8AFB-E4226EE456DD}"/>
              </a:ext>
            </a:extLst>
          </p:cNvPr>
          <p:cNvSpPr>
            <a:spLocks noGrp="1"/>
          </p:cNvSpPr>
          <p:nvPr>
            <p:ph type="title"/>
          </p:nvPr>
        </p:nvSpPr>
        <p:spPr/>
        <p:txBody>
          <a:bodyPr/>
          <a:lstStyle/>
          <a:p>
            <a:r>
              <a:rPr lang="en-US" dirty="0"/>
              <a:t>Most of Us are Familiar with IMDB</a:t>
            </a:r>
          </a:p>
        </p:txBody>
      </p:sp>
      <p:pic>
        <p:nvPicPr>
          <p:cNvPr id="14" name="Picture 13" descr="A picture containing text, person, screenshot&#10;&#10;Description automatically generated">
            <a:extLst>
              <a:ext uri="{FF2B5EF4-FFF2-40B4-BE49-F238E27FC236}">
                <a16:creationId xmlns:a16="http://schemas.microsoft.com/office/drawing/2014/main" id="{6D7C837A-A8E8-4741-AD35-603F02E2EE09}"/>
              </a:ext>
            </a:extLst>
          </p:cNvPr>
          <p:cNvPicPr>
            <a:picLocks noChangeAspect="1"/>
          </p:cNvPicPr>
          <p:nvPr/>
        </p:nvPicPr>
        <p:blipFill>
          <a:blip r:embed="rId2"/>
          <a:stretch>
            <a:fillRect/>
          </a:stretch>
        </p:blipFill>
        <p:spPr>
          <a:xfrm>
            <a:off x="76200" y="514350"/>
            <a:ext cx="4111869" cy="39433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FA39D7BC-AA4B-496A-ACC9-B4E99F804763}"/>
              </a:ext>
            </a:extLst>
          </p:cNvPr>
          <p:cNvPicPr>
            <a:picLocks noChangeAspect="1"/>
          </p:cNvPicPr>
          <p:nvPr/>
        </p:nvPicPr>
        <p:blipFill>
          <a:blip r:embed="rId3"/>
          <a:stretch>
            <a:fillRect/>
          </a:stretch>
        </p:blipFill>
        <p:spPr>
          <a:xfrm>
            <a:off x="4597541" y="514350"/>
            <a:ext cx="4241658" cy="4038600"/>
          </a:xfrm>
          <a:prstGeom prst="rect">
            <a:avLst/>
          </a:prstGeom>
        </p:spPr>
      </p:pic>
      <p:sp>
        <p:nvSpPr>
          <p:cNvPr id="17" name="Rectangle 16">
            <a:extLst>
              <a:ext uri="{FF2B5EF4-FFF2-40B4-BE49-F238E27FC236}">
                <a16:creationId xmlns:a16="http://schemas.microsoft.com/office/drawing/2014/main" id="{40B550CF-5B7B-449E-87F8-FA5A3961F0C8}"/>
              </a:ext>
            </a:extLst>
          </p:cNvPr>
          <p:cNvSpPr/>
          <p:nvPr/>
        </p:nvSpPr>
        <p:spPr>
          <a:xfrm>
            <a:off x="684334" y="514350"/>
            <a:ext cx="2895600" cy="304800"/>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6B0DB0D-0010-4DA0-AF4F-F8DDF342BBC7}"/>
              </a:ext>
            </a:extLst>
          </p:cNvPr>
          <p:cNvCxnSpPr/>
          <p:nvPr/>
        </p:nvCxnSpPr>
        <p:spPr>
          <a:xfrm>
            <a:off x="3657600" y="895350"/>
            <a:ext cx="939941" cy="38100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072C55-F9D3-4ABB-9BCF-8667E766B752}"/>
              </a:ext>
            </a:extLst>
          </p:cNvPr>
          <p:cNvSpPr txBox="1"/>
          <p:nvPr/>
        </p:nvSpPr>
        <p:spPr>
          <a:xfrm>
            <a:off x="1752600" y="2724150"/>
            <a:ext cx="1975734" cy="646331"/>
          </a:xfrm>
          <a:prstGeom prst="rect">
            <a:avLst/>
          </a:prstGeom>
          <a:noFill/>
        </p:spPr>
        <p:txBody>
          <a:bodyPr wrap="none" rtlCol="0">
            <a:spAutoFit/>
          </a:bodyPr>
          <a:lstStyle/>
          <a:p>
            <a:pPr algn="ctr"/>
            <a:r>
              <a:rPr lang="en-US" b="1" dirty="0">
                <a:solidFill>
                  <a:srgbClr val="FFFF00"/>
                </a:solidFill>
              </a:rPr>
              <a:t>Type “Tom Han” in</a:t>
            </a:r>
            <a:br>
              <a:rPr lang="en-US" b="1" dirty="0">
                <a:solidFill>
                  <a:srgbClr val="FFFF00"/>
                </a:solidFill>
              </a:rPr>
            </a:br>
            <a:r>
              <a:rPr lang="en-US" b="1" dirty="0">
                <a:solidFill>
                  <a:srgbClr val="FFFF00"/>
                </a:solidFill>
              </a:rPr>
              <a:t>the search field.</a:t>
            </a:r>
          </a:p>
        </p:txBody>
      </p:sp>
    </p:spTree>
    <p:extLst>
      <p:ext uri="{BB962C8B-B14F-4D97-AF65-F5344CB8AC3E}">
        <p14:creationId xmlns:p14="http://schemas.microsoft.com/office/powerpoint/2010/main" val="3288148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78060-8582-48E3-A508-6C860521D7EB}"/>
              </a:ext>
            </a:extLst>
          </p:cNvPr>
          <p:cNvSpPr>
            <a:spLocks noGrp="1"/>
          </p:cNvSpPr>
          <p:nvPr>
            <p:ph idx="1"/>
          </p:nvPr>
        </p:nvSpPr>
        <p:spPr>
          <a:xfrm>
            <a:off x="152400" y="3383354"/>
            <a:ext cx="8839200" cy="1066800"/>
          </a:xfrm>
        </p:spPr>
        <p:txBody>
          <a:bodyPr/>
          <a:lstStyle/>
          <a:p>
            <a:pPr>
              <a:spcBef>
                <a:spcPts val="0"/>
              </a:spcBef>
            </a:pPr>
            <a:r>
              <a:rPr lang="en-US" sz="1400" dirty="0"/>
              <a:t>Browser client application with HTML, CSS, JavaScript, … …</a:t>
            </a:r>
          </a:p>
          <a:p>
            <a:pPr>
              <a:spcBef>
                <a:spcPts val="0"/>
              </a:spcBef>
            </a:pPr>
            <a:r>
              <a:rPr lang="en-US" sz="1400" dirty="0"/>
              <a:t>Middle-tier server application:</a:t>
            </a:r>
          </a:p>
          <a:p>
            <a:pPr lvl="1">
              <a:spcBef>
                <a:spcPts val="0"/>
              </a:spcBef>
            </a:pPr>
            <a:r>
              <a:rPr lang="en-US" sz="1200" dirty="0"/>
              <a:t>Receives API calls from client application.</a:t>
            </a:r>
          </a:p>
          <a:p>
            <a:pPr lvl="1">
              <a:spcBef>
                <a:spcPts val="0"/>
              </a:spcBef>
            </a:pPr>
            <a:r>
              <a:rPr lang="en-US" sz="1200" dirty="0"/>
              <a:t>Implements application logic and makes database calls.</a:t>
            </a:r>
          </a:p>
          <a:p>
            <a:pPr lvl="1">
              <a:spcBef>
                <a:spcPts val="0"/>
              </a:spcBef>
            </a:pPr>
            <a:r>
              <a:rPr lang="en-US" sz="1200" dirty="0"/>
              <a:t>Returns result.</a:t>
            </a:r>
          </a:p>
          <a:p>
            <a:pPr>
              <a:spcBef>
                <a:spcPts val="0"/>
              </a:spcBef>
            </a:pPr>
            <a:r>
              <a:rPr lang="en-US" sz="1400" dirty="0"/>
              <a:t>Database Management System receives DB calls and returns data.</a:t>
            </a:r>
          </a:p>
        </p:txBody>
      </p:sp>
      <p:sp>
        <p:nvSpPr>
          <p:cNvPr id="3" name="Title 2">
            <a:extLst>
              <a:ext uri="{FF2B5EF4-FFF2-40B4-BE49-F238E27FC236}">
                <a16:creationId xmlns:a16="http://schemas.microsoft.com/office/drawing/2014/main" id="{AF23DD44-C014-47DD-9E0F-5E26269E2780}"/>
              </a:ext>
            </a:extLst>
          </p:cNvPr>
          <p:cNvSpPr>
            <a:spLocks noGrp="1"/>
          </p:cNvSpPr>
          <p:nvPr>
            <p:ph type="title"/>
          </p:nvPr>
        </p:nvSpPr>
        <p:spPr/>
        <p:txBody>
          <a:bodyPr/>
          <a:lstStyle/>
          <a:p>
            <a:r>
              <a:rPr lang="en-US" dirty="0"/>
              <a:t>Conceptual Model – Application Architecture</a:t>
            </a:r>
          </a:p>
        </p:txBody>
      </p:sp>
      <p:pic>
        <p:nvPicPr>
          <p:cNvPr id="5" name="Picture 4" descr="Diagram&#10;&#10;Description automatically generated">
            <a:extLst>
              <a:ext uri="{FF2B5EF4-FFF2-40B4-BE49-F238E27FC236}">
                <a16:creationId xmlns:a16="http://schemas.microsoft.com/office/drawing/2014/main" id="{4741769B-ED3D-4927-8B67-4DC4F8659C19}"/>
              </a:ext>
            </a:extLst>
          </p:cNvPr>
          <p:cNvPicPr>
            <a:picLocks noChangeAspect="1"/>
          </p:cNvPicPr>
          <p:nvPr/>
        </p:nvPicPr>
        <p:blipFill>
          <a:blip r:embed="rId2"/>
          <a:stretch>
            <a:fillRect/>
          </a:stretch>
        </p:blipFill>
        <p:spPr>
          <a:xfrm>
            <a:off x="457200" y="510753"/>
            <a:ext cx="6872842" cy="2872601"/>
          </a:xfrm>
          <a:prstGeom prst="rect">
            <a:avLst/>
          </a:prstGeom>
        </p:spPr>
      </p:pic>
      <p:sp>
        <p:nvSpPr>
          <p:cNvPr id="8" name="TextBox 7">
            <a:extLst>
              <a:ext uri="{FF2B5EF4-FFF2-40B4-BE49-F238E27FC236}">
                <a16:creationId xmlns:a16="http://schemas.microsoft.com/office/drawing/2014/main" id="{3A560A23-352A-471F-AE91-5A7C1105123D}"/>
              </a:ext>
            </a:extLst>
          </p:cNvPr>
          <p:cNvSpPr txBox="1"/>
          <p:nvPr/>
        </p:nvSpPr>
        <p:spPr>
          <a:xfrm>
            <a:off x="1447800" y="444319"/>
            <a:ext cx="7489980" cy="276999"/>
          </a:xfrm>
          <a:prstGeom prst="rect">
            <a:avLst/>
          </a:prstGeom>
          <a:noFill/>
        </p:spPr>
        <p:txBody>
          <a:bodyPr wrap="square">
            <a:spAutoFit/>
          </a:bodyPr>
          <a:lstStyle/>
          <a:p>
            <a:r>
              <a:rPr lang="en-US" sz="1200" dirty="0"/>
              <a:t>https://dzone.com/articles/architectural-shift-in-web-applications-with-emerg</a:t>
            </a:r>
          </a:p>
        </p:txBody>
      </p:sp>
      <p:sp>
        <p:nvSpPr>
          <p:cNvPr id="9" name="TextBox 8">
            <a:extLst>
              <a:ext uri="{FF2B5EF4-FFF2-40B4-BE49-F238E27FC236}">
                <a16:creationId xmlns:a16="http://schemas.microsoft.com/office/drawing/2014/main" id="{883332ED-7EA3-47AE-BBC8-477AA0414873}"/>
              </a:ext>
            </a:extLst>
          </p:cNvPr>
          <p:cNvSpPr txBox="1"/>
          <p:nvPr/>
        </p:nvSpPr>
        <p:spPr>
          <a:xfrm>
            <a:off x="5534705" y="3384020"/>
            <a:ext cx="330449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This is a “full stack (web) application.”</a:t>
            </a:r>
          </a:p>
          <a:p>
            <a:pPr marL="285750" indent="-285750">
              <a:buFont typeface="Arial" panose="020B0604020202020204" pitchFamily="34" charset="0"/>
              <a:buChar char="•"/>
            </a:pPr>
            <a:r>
              <a:rPr lang="en-US" sz="1400" dirty="0"/>
              <a:t>Part of the programming track HW and</a:t>
            </a:r>
            <a:br>
              <a:rPr lang="en-US" sz="1400" dirty="0"/>
            </a:br>
            <a:r>
              <a:rPr lang="en-US" sz="1400" dirty="0"/>
              <a:t>projects is to build a full stack app.</a:t>
            </a:r>
          </a:p>
          <a:p>
            <a:pPr marL="285750" indent="-285750">
              <a:buFont typeface="Arial" panose="020B0604020202020204" pitchFamily="34" charset="0"/>
              <a:buChar char="•"/>
            </a:pPr>
            <a:r>
              <a:rPr lang="en-US" sz="1400" dirty="0"/>
              <a:t>Starting from a template I provide to</a:t>
            </a:r>
            <a:br>
              <a:rPr lang="en-US" sz="1400" dirty="0"/>
            </a:br>
            <a:r>
              <a:rPr lang="en-US" sz="1400" dirty="0"/>
              <a:t>simplify non-DB tasks.</a:t>
            </a:r>
          </a:p>
        </p:txBody>
      </p:sp>
    </p:spTree>
    <p:extLst>
      <p:ext uri="{BB962C8B-B14F-4D97-AF65-F5344CB8AC3E}">
        <p14:creationId xmlns:p14="http://schemas.microsoft.com/office/powerpoint/2010/main" val="2261079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63D5BBD-E2D2-490B-9F83-E1632E76619F}"/>
              </a:ext>
            </a:extLst>
          </p:cNvPr>
          <p:cNvPicPr>
            <a:picLocks noChangeAspect="1"/>
          </p:cNvPicPr>
          <p:nvPr/>
        </p:nvPicPr>
        <p:blipFill>
          <a:blip r:embed="rId2"/>
          <a:stretch>
            <a:fillRect/>
          </a:stretch>
        </p:blipFill>
        <p:spPr>
          <a:xfrm>
            <a:off x="342900" y="514350"/>
            <a:ext cx="8458200" cy="2719546"/>
          </a:xfrm>
          <a:prstGeom prst="rect">
            <a:avLst/>
          </a:prstGeom>
        </p:spPr>
      </p:pic>
      <p:sp>
        <p:nvSpPr>
          <p:cNvPr id="2" name="Content Placeholder 1">
            <a:extLst>
              <a:ext uri="{FF2B5EF4-FFF2-40B4-BE49-F238E27FC236}">
                <a16:creationId xmlns:a16="http://schemas.microsoft.com/office/drawing/2014/main" id="{22F61D27-2AD5-4B9F-85BA-D24AE8296425}"/>
              </a:ext>
            </a:extLst>
          </p:cNvPr>
          <p:cNvSpPr>
            <a:spLocks noGrp="1"/>
          </p:cNvSpPr>
          <p:nvPr>
            <p:ph idx="1"/>
          </p:nvPr>
        </p:nvSpPr>
        <p:spPr>
          <a:xfrm>
            <a:off x="228600" y="742950"/>
            <a:ext cx="3048000" cy="685800"/>
          </a:xfrm>
        </p:spPr>
        <p:txBody>
          <a:bodyPr/>
          <a:lstStyle/>
          <a:p>
            <a:r>
              <a:rPr lang="en-US" sz="1400" dirty="0"/>
              <a:t>HTML, CSS, images, JavaScript</a:t>
            </a:r>
          </a:p>
          <a:p>
            <a:r>
              <a:rPr lang="en-US" sz="1400" dirty="0"/>
              <a:t>Angular, Bootstrap</a:t>
            </a:r>
          </a:p>
          <a:p>
            <a:r>
              <a:rPr lang="en-US" sz="1400" dirty="0"/>
              <a:t>IDE: WebStorm</a:t>
            </a:r>
          </a:p>
          <a:p>
            <a:r>
              <a:rPr lang="en-US" sz="1400" dirty="0"/>
              <a:t>Downloads using HTTP</a:t>
            </a:r>
          </a:p>
          <a:p>
            <a:r>
              <a:rPr lang="en-US" sz="1400" dirty="0"/>
              <a:t>REST calls to access data.</a:t>
            </a:r>
          </a:p>
        </p:txBody>
      </p:sp>
      <p:sp>
        <p:nvSpPr>
          <p:cNvPr id="3" name="Title 2">
            <a:extLst>
              <a:ext uri="{FF2B5EF4-FFF2-40B4-BE49-F238E27FC236}">
                <a16:creationId xmlns:a16="http://schemas.microsoft.com/office/drawing/2014/main" id="{E75D8789-B6CD-4653-85B8-B5FF9603DF66}"/>
              </a:ext>
            </a:extLst>
          </p:cNvPr>
          <p:cNvSpPr>
            <a:spLocks noGrp="1"/>
          </p:cNvSpPr>
          <p:nvPr>
            <p:ph type="title"/>
          </p:nvPr>
        </p:nvSpPr>
        <p:spPr/>
        <p:txBody>
          <a:bodyPr/>
          <a:lstStyle/>
          <a:p>
            <a:r>
              <a:rPr lang="en-US" dirty="0"/>
              <a:t>Explanation of Example Code</a:t>
            </a:r>
          </a:p>
        </p:txBody>
      </p:sp>
      <p:sp>
        <p:nvSpPr>
          <p:cNvPr id="6" name="Content Placeholder 1">
            <a:extLst>
              <a:ext uri="{FF2B5EF4-FFF2-40B4-BE49-F238E27FC236}">
                <a16:creationId xmlns:a16="http://schemas.microsoft.com/office/drawing/2014/main" id="{8B46018B-D073-40CB-9B73-F123DD885370}"/>
              </a:ext>
            </a:extLst>
          </p:cNvPr>
          <p:cNvSpPr txBox="1">
            <a:spLocks/>
          </p:cNvSpPr>
          <p:nvPr/>
        </p:nvSpPr>
        <p:spPr>
          <a:xfrm>
            <a:off x="2362200" y="3301031"/>
            <a:ext cx="34290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Flask application server framework</a:t>
            </a:r>
          </a:p>
          <a:p>
            <a:r>
              <a:rPr lang="en-US" sz="1400" dirty="0"/>
              <a:t>Python application code</a:t>
            </a:r>
          </a:p>
          <a:p>
            <a:r>
              <a:rPr lang="en-US" sz="1400" dirty="0"/>
              <a:t>IDE: PyCharm</a:t>
            </a:r>
          </a:p>
          <a:p>
            <a:r>
              <a:rPr lang="en-US" sz="1400" dirty="0"/>
              <a:t>Interacts with database over network</a:t>
            </a:r>
            <a:br>
              <a:rPr lang="en-US" sz="1400" dirty="0"/>
            </a:br>
            <a:r>
              <a:rPr lang="en-US" sz="1400" dirty="0"/>
              <a:t>connection using SQL statements.</a:t>
            </a:r>
          </a:p>
        </p:txBody>
      </p:sp>
      <p:sp>
        <p:nvSpPr>
          <p:cNvPr id="7" name="Content Placeholder 1">
            <a:extLst>
              <a:ext uri="{FF2B5EF4-FFF2-40B4-BE49-F238E27FC236}">
                <a16:creationId xmlns:a16="http://schemas.microsoft.com/office/drawing/2014/main" id="{7241B2E9-E5D9-45E1-A653-4131B62836E4}"/>
              </a:ext>
            </a:extLst>
          </p:cNvPr>
          <p:cNvSpPr txBox="1">
            <a:spLocks/>
          </p:cNvSpPr>
          <p:nvPr/>
        </p:nvSpPr>
        <p:spPr>
          <a:xfrm>
            <a:off x="5181600" y="666750"/>
            <a:ext cx="3048000" cy="6858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HTML, CSS, images, JavaScript</a:t>
            </a:r>
          </a:p>
          <a:p>
            <a:r>
              <a:rPr lang="en-US" sz="1400" dirty="0"/>
              <a:t>Delivers static content from files</a:t>
            </a:r>
          </a:p>
        </p:txBody>
      </p:sp>
      <p:sp>
        <p:nvSpPr>
          <p:cNvPr id="8" name="Content Placeholder 1">
            <a:extLst>
              <a:ext uri="{FF2B5EF4-FFF2-40B4-BE49-F238E27FC236}">
                <a16:creationId xmlns:a16="http://schemas.microsoft.com/office/drawing/2014/main" id="{F7A5D9DB-B020-4830-B60E-6D164669F5F2}"/>
              </a:ext>
            </a:extLst>
          </p:cNvPr>
          <p:cNvSpPr txBox="1">
            <a:spLocks/>
          </p:cNvSpPr>
          <p:nvPr/>
        </p:nvSpPr>
        <p:spPr>
          <a:xfrm>
            <a:off x="6248400" y="3341378"/>
            <a:ext cx="27432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MySQL Community Server</a:t>
            </a:r>
          </a:p>
          <a:p>
            <a:r>
              <a:rPr lang="en-US" sz="1400" dirty="0"/>
              <a:t>Implements SQL operations</a:t>
            </a:r>
          </a:p>
          <a:p>
            <a:r>
              <a:rPr lang="en-US" sz="1400" dirty="0"/>
              <a:t>Maintains data in files</a:t>
            </a:r>
          </a:p>
        </p:txBody>
      </p:sp>
    </p:spTree>
    <p:extLst>
      <p:ext uri="{BB962C8B-B14F-4D97-AF65-F5344CB8AC3E}">
        <p14:creationId xmlns:p14="http://schemas.microsoft.com/office/powerpoint/2010/main" val="4285794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E0D4A-D3AF-4443-9949-14FAAA03F129}"/>
              </a:ext>
            </a:extLst>
          </p:cNvPr>
          <p:cNvSpPr txBox="1"/>
          <p:nvPr/>
        </p:nvSpPr>
        <p:spPr>
          <a:xfrm>
            <a:off x="152400" y="590550"/>
            <a:ext cx="4038600" cy="3754874"/>
          </a:xfrm>
          <a:prstGeom prst="rect">
            <a:avLst/>
          </a:prstGeom>
          <a:noFill/>
        </p:spPr>
        <p:txBody>
          <a:bodyPr wrap="square" rtlCol="0">
            <a:spAutoFit/>
          </a:bodyPr>
          <a:lstStyle/>
          <a:p>
            <a:r>
              <a:rPr lang="en-US" sz="3200" dirty="0"/>
              <a:t>Switch to Demo</a:t>
            </a:r>
          </a:p>
          <a:p>
            <a:endParaRPr lang="en-US" sz="3200" dirty="0"/>
          </a:p>
          <a:p>
            <a:r>
              <a:rPr lang="en-US" sz="2000" dirty="0"/>
              <a:t>A Simple IMDB</a:t>
            </a:r>
          </a:p>
          <a:p>
            <a:pPr marL="914400" lvl="1" indent="-457200">
              <a:buFont typeface="Arial" panose="020B0604020202020204" pitchFamily="34" charset="0"/>
              <a:buChar char="•"/>
            </a:pPr>
            <a:r>
              <a:rPr lang="en-US" sz="1600" dirty="0"/>
              <a:t>Single page browser application.</a:t>
            </a:r>
          </a:p>
          <a:p>
            <a:pPr marL="914400" lvl="1" indent="-457200">
              <a:buFont typeface="Arial" panose="020B0604020202020204" pitchFamily="34" charset="0"/>
              <a:buChar char="•"/>
            </a:pPr>
            <a:r>
              <a:rPr lang="en-US" sz="1600" dirty="0"/>
              <a:t>Web application (server).</a:t>
            </a:r>
          </a:p>
          <a:p>
            <a:pPr marL="914400" lvl="1" indent="-457200">
              <a:buFont typeface="Arial" panose="020B0604020202020204" pitchFamily="34" charset="0"/>
              <a:buChar char="•"/>
            </a:pPr>
            <a:r>
              <a:rPr lang="en-US" sz="1600" dirty="0"/>
              <a:t>Database schema and query.</a:t>
            </a:r>
            <a:br>
              <a:rPr lang="en-US" sz="1600" dirty="0"/>
            </a:br>
            <a:endParaRPr lang="en-US" sz="1600" dirty="0"/>
          </a:p>
          <a:p>
            <a:r>
              <a:rPr lang="en-US" sz="2000" dirty="0"/>
              <a:t>Show some code.</a:t>
            </a:r>
          </a:p>
          <a:p>
            <a:pPr marL="800100" lvl="1" indent="-342900">
              <a:buFont typeface="Arial" panose="020B0604020202020204" pitchFamily="34" charset="0"/>
              <a:buChar char="•"/>
            </a:pPr>
            <a:r>
              <a:rPr lang="en-US" sz="1600" dirty="0"/>
              <a:t>Browser</a:t>
            </a:r>
          </a:p>
          <a:p>
            <a:pPr marL="800100" lvl="1" indent="-342900">
              <a:buFont typeface="Arial" panose="020B0604020202020204" pitchFamily="34" charset="0"/>
              <a:buChar char="•"/>
            </a:pPr>
            <a:r>
              <a:rPr lang="en-US" sz="1600" dirty="0"/>
              <a:t>Python, Flask</a:t>
            </a:r>
          </a:p>
          <a:p>
            <a:pPr marL="800100" lvl="1" indent="-342900">
              <a:buFont typeface="Arial" panose="020B0604020202020204" pitchFamily="34" charset="0"/>
              <a:buChar char="•"/>
            </a:pPr>
            <a:r>
              <a:rPr lang="en-US" sz="1600" dirty="0"/>
              <a:t>SQL database</a:t>
            </a:r>
          </a:p>
          <a:p>
            <a:pPr marL="800100" lvl="1" indent="-342900">
              <a:buFont typeface="Arial" panose="020B0604020202020204" pitchFamily="34" charset="0"/>
              <a:buChar char="•"/>
            </a:pPr>
            <a:r>
              <a:rPr lang="en-US" sz="1600" dirty="0"/>
              <a:t>REST requests</a:t>
            </a:r>
            <a:endParaRPr lang="en-US" sz="2000" dirty="0"/>
          </a:p>
        </p:txBody>
      </p:sp>
      <p:pic>
        <p:nvPicPr>
          <p:cNvPr id="4" name="Picture 3" descr="Graphical user interface, text, application, email&#10;&#10;Description automatically generated">
            <a:extLst>
              <a:ext uri="{FF2B5EF4-FFF2-40B4-BE49-F238E27FC236}">
                <a16:creationId xmlns:a16="http://schemas.microsoft.com/office/drawing/2014/main" id="{A259DB5A-0B84-455D-B586-92FC29A98CD4}"/>
              </a:ext>
            </a:extLst>
          </p:cNvPr>
          <p:cNvPicPr>
            <a:picLocks noChangeAspect="1"/>
          </p:cNvPicPr>
          <p:nvPr/>
        </p:nvPicPr>
        <p:blipFill>
          <a:blip r:embed="rId2"/>
          <a:stretch>
            <a:fillRect/>
          </a:stretch>
        </p:blipFill>
        <p:spPr>
          <a:xfrm>
            <a:off x="4038600" y="209550"/>
            <a:ext cx="4953000" cy="4390299"/>
          </a:xfrm>
          <a:prstGeom prst="rect">
            <a:avLst/>
          </a:prstGeom>
        </p:spPr>
      </p:pic>
    </p:spTree>
    <p:extLst>
      <p:ext uri="{BB962C8B-B14F-4D97-AF65-F5344CB8AC3E}">
        <p14:creationId xmlns:p14="http://schemas.microsoft.com/office/powerpoint/2010/main" val="1822392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rPr>
              <a:t>(Non-Programming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17146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dirty="0"/>
              <a:t>There are some interesting web sites and projects that analyze </a:t>
            </a:r>
            <a:r>
              <a:rPr lang="en-US" dirty="0" err="1"/>
              <a:t>GoT</a:t>
            </a:r>
            <a:r>
              <a:rPr lang="en-US" dirty="0"/>
              <a:t>.</a:t>
            </a:r>
            <a:br>
              <a:rPr lang="en-US" dirty="0"/>
            </a:br>
            <a:r>
              <a:rPr lang="en-US" dirty="0"/>
              <a:t>I used </a:t>
            </a:r>
            <a:r>
              <a:rPr lang="en-US" dirty="0">
                <a:hlinkClick r:id="rId2"/>
              </a:rPr>
              <a:t>https://jeffreylancaster.github.io/game-of-thrones/</a:t>
            </a:r>
            <a:endParaRPr lang="en-US" dirty="0"/>
          </a:p>
          <a:p>
            <a:pPr>
              <a:spcBef>
                <a:spcPts val="0"/>
              </a:spcBef>
              <a:spcAft>
                <a:spcPts val="200"/>
              </a:spcAft>
            </a:pPr>
            <a:r>
              <a:rPr lang="en-US" dirty="0"/>
              <a:t>I had to download, process and cleanup, and load into a DB.</a:t>
            </a:r>
          </a:p>
          <a:p>
            <a:pPr>
              <a:spcBef>
                <a:spcPts val="0"/>
              </a:spcBef>
              <a:spcAft>
                <a:spcPts val="200"/>
              </a:spcAft>
            </a:pPr>
            <a:r>
              <a:rPr lang="en-US" dirty="0"/>
              <a:t>Structure</a:t>
            </a:r>
          </a:p>
          <a:p>
            <a:pPr lvl="1">
              <a:spcBef>
                <a:spcPts val="0"/>
              </a:spcBef>
              <a:spcAft>
                <a:spcPts val="200"/>
              </a:spcAft>
            </a:pPr>
            <a:r>
              <a:rPr lang="en-US" dirty="0"/>
              <a:t>Seasons contain episodes.</a:t>
            </a:r>
          </a:p>
          <a:p>
            <a:pPr lvl="1">
              <a:spcBef>
                <a:spcPts val="0"/>
              </a:spcBef>
              <a:spcAft>
                <a:spcPts val="200"/>
              </a:spcAft>
            </a:pPr>
            <a:r>
              <a:rPr lang="en-US" dirty="0"/>
              <a:t>Episodes contain scenes.</a:t>
            </a:r>
          </a:p>
          <a:p>
            <a:pPr lvl="1">
              <a:spcBef>
                <a:spcPts val="0"/>
              </a:spcBef>
              <a:spcAft>
                <a:spcPts val="200"/>
              </a:spcAft>
            </a:pPr>
            <a:r>
              <a:rPr lang="en-US" dirty="0"/>
              <a:t>Scenes happen in a location.</a:t>
            </a:r>
          </a:p>
          <a:p>
            <a:pPr lvl="1">
              <a:spcBef>
                <a:spcPts val="0"/>
              </a:spcBef>
              <a:spcAft>
                <a:spcPts val="200"/>
              </a:spcAft>
            </a:pPr>
            <a:r>
              <a:rPr lang="en-US" dirty="0"/>
              <a:t>Characters appear in scenes.</a:t>
            </a:r>
          </a:p>
          <a:p>
            <a:pPr lvl="1">
              <a:spcBef>
                <a:spcPts val="0"/>
              </a:spcBef>
              <a:spcAft>
                <a:spcPts val="200"/>
              </a:spcAft>
            </a:pPr>
            <a:r>
              <a:rPr lang="en-US" dirty="0"/>
              <a:t>Character have interactions/relations</a:t>
            </a:r>
          </a:p>
          <a:p>
            <a:pPr lvl="2">
              <a:spcBef>
                <a:spcPts val="0"/>
              </a:spcBef>
              <a:spcAft>
                <a:spcPts val="200"/>
              </a:spcAft>
            </a:pPr>
            <a:r>
              <a:rPr lang="en-US" dirty="0"/>
              <a:t>Marry</a:t>
            </a:r>
          </a:p>
          <a:p>
            <a:pPr lvl="2">
              <a:spcBef>
                <a:spcPts val="0"/>
              </a:spcBef>
              <a:spcAft>
                <a:spcPts val="200"/>
              </a:spcAft>
            </a:pPr>
            <a:r>
              <a:rPr lang="en-US" dirty="0"/>
              <a:t>Kill</a:t>
            </a:r>
          </a:p>
          <a:p>
            <a:pPr lvl="2">
              <a:spcBef>
                <a:spcPts val="0"/>
              </a:spcBef>
              <a:spcAft>
                <a:spcPts val="200"/>
              </a:spcAft>
            </a:pPr>
            <a:r>
              <a:rPr lang="en-US" dirty="0"/>
              <a:t>Protect</a:t>
            </a:r>
          </a:p>
          <a:p>
            <a:pPr lvl="2">
              <a:spcBef>
                <a:spcPts val="0"/>
              </a:spcBef>
              <a:spcAft>
                <a:spcPts val="200"/>
              </a:spcAft>
            </a:pPr>
            <a:r>
              <a:rPr lang="en-US" dirty="0"/>
              <a:t>… …</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code and library calls to access application/data, process information, etc.</a:t>
            </a:r>
          </a:p>
          <a:p>
            <a:pPr>
              <a:spcBef>
                <a:spcPts val="0"/>
              </a:spcBef>
            </a:pPr>
            <a:r>
              <a:rPr lang="en-US" sz="1800" dirty="0"/>
              <a:t>Code executes on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99851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625680"/>
            <a:ext cx="8839200" cy="4114800"/>
          </a:xfrm>
        </p:spPr>
        <p:txBody>
          <a:bodyPr/>
          <a:lstStyle/>
          <a:p>
            <a:pPr>
              <a:spcBef>
                <a:spcPts val="0"/>
              </a:spcBef>
              <a:spcAft>
                <a:spcPts val="200"/>
              </a:spcAft>
            </a:pPr>
            <a:r>
              <a:rPr lang="en-US" sz="1400" dirty="0"/>
              <a:t>Introduction</a:t>
            </a:r>
          </a:p>
          <a:p>
            <a:pPr lvl="1">
              <a:spcBef>
                <a:spcPts val="0"/>
              </a:spcBef>
              <a:spcAft>
                <a:spcPts val="200"/>
              </a:spcAft>
            </a:pPr>
            <a:r>
              <a:rPr lang="en-US" sz="1200" dirty="0"/>
              <a:t>Logistics, about your instructor, OHs, </a:t>
            </a:r>
            <a:r>
              <a:rPr lang="en-US" sz="1200" dirty="0" err="1"/>
              <a:t>TAs.</a:t>
            </a:r>
            <a:endParaRPr lang="en-US" sz="1200" dirty="0"/>
          </a:p>
          <a:p>
            <a:pPr lvl="1">
              <a:spcBef>
                <a:spcPts val="0"/>
              </a:spcBef>
              <a:spcAft>
                <a:spcPts val="200"/>
              </a:spcAft>
            </a:pPr>
            <a:r>
              <a:rPr lang="en-US" sz="1200" dirty="0"/>
              <a:t>Changes from prior semesters based on student feedback.</a:t>
            </a:r>
          </a:p>
          <a:p>
            <a:pPr lvl="1">
              <a:spcBef>
                <a:spcPts val="0"/>
              </a:spcBef>
              <a:spcAft>
                <a:spcPts val="200"/>
              </a:spcAft>
            </a:pPr>
            <a:r>
              <a:rPr lang="en-US" sz="1200" dirty="0"/>
              <a:t>Homework, exams.</a:t>
            </a:r>
          </a:p>
          <a:p>
            <a:pPr>
              <a:spcBef>
                <a:spcPts val="0"/>
              </a:spcBef>
              <a:spcAft>
                <a:spcPts val="200"/>
              </a:spcAft>
            </a:pPr>
            <a:r>
              <a:rPr lang="en-US" sz="1400" dirty="0"/>
              <a:t>Introduction</a:t>
            </a:r>
          </a:p>
          <a:p>
            <a:pPr lvl="1">
              <a:spcBef>
                <a:spcPts val="0"/>
              </a:spcBef>
              <a:spcAft>
                <a:spcPts val="2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200"/>
              </a:spcAft>
            </a:pPr>
            <a:r>
              <a:rPr lang="en-US" sz="1200" dirty="0"/>
              <a:t>Examples: Gives you a feel for programming and non-programming projects, applications, application architectures.</a:t>
            </a:r>
            <a:endParaRPr lang="en-US" sz="1400" dirty="0"/>
          </a:p>
          <a:p>
            <a:pPr>
              <a:spcBef>
                <a:spcPts val="0"/>
              </a:spcBef>
              <a:spcAft>
                <a:spcPts val="200"/>
              </a:spcAft>
            </a:pPr>
            <a:r>
              <a:rPr lang="en-US" sz="1400" dirty="0"/>
              <a:t>Database design, Entity-Relationship Model (Part 1)</a:t>
            </a:r>
          </a:p>
          <a:p>
            <a:pPr lvl="1">
              <a:spcBef>
                <a:spcPts val="0"/>
              </a:spcBef>
              <a:spcAft>
                <a:spcPts val="200"/>
              </a:spcAft>
            </a:pPr>
            <a:r>
              <a:rPr lang="en-US" sz="1200" dirty="0"/>
              <a:t>Database design process.</a:t>
            </a:r>
          </a:p>
          <a:p>
            <a:pPr lvl="1">
              <a:spcBef>
                <a:spcPts val="0"/>
              </a:spcBef>
              <a:spcAft>
                <a:spcPts val="200"/>
              </a:spcAft>
            </a:pPr>
            <a:r>
              <a:rPr lang="en-US" sz="1200" dirty="0"/>
              <a:t>ER-Model and diagrams.</a:t>
            </a:r>
          </a:p>
          <a:p>
            <a:pPr>
              <a:spcBef>
                <a:spcPts val="0"/>
              </a:spcBef>
              <a:spcAft>
                <a:spcPts val="200"/>
              </a:spcAft>
            </a:pPr>
            <a:r>
              <a:rPr lang="en-US" sz="1400" dirty="0"/>
              <a:t>The theory: The </a:t>
            </a:r>
            <a:r>
              <a:rPr lang="en-US" sz="1400" i="1" dirty="0"/>
              <a:t>Relational Model </a:t>
            </a:r>
            <a:r>
              <a:rPr lang="en-US" sz="1400" dirty="0"/>
              <a:t>(Part 1)</a:t>
            </a:r>
          </a:p>
          <a:p>
            <a:pPr lvl="1">
              <a:spcBef>
                <a:spcPts val="0"/>
              </a:spcBef>
              <a:spcAft>
                <a:spcPts val="200"/>
              </a:spcAft>
            </a:pPr>
            <a:r>
              <a:rPr lang="en-US" sz="1200" dirty="0"/>
              <a:t>Relational model, schema, keys, schema diagrams.</a:t>
            </a:r>
          </a:p>
          <a:p>
            <a:pPr lvl="1">
              <a:spcBef>
                <a:spcPts val="0"/>
              </a:spcBef>
              <a:spcAft>
                <a:spcPts val="200"/>
              </a:spcAft>
            </a:pPr>
            <a:r>
              <a:rPr lang="en-US" sz="1200" dirty="0"/>
              <a:t>Basics of relational algebra.</a:t>
            </a:r>
          </a:p>
          <a:p>
            <a:pPr>
              <a:spcBef>
                <a:spcPts val="0"/>
              </a:spcBef>
              <a:spcAft>
                <a:spcPts val="200"/>
              </a:spcAft>
            </a:pPr>
            <a:r>
              <a:rPr lang="en-US" sz="1400" dirty="0"/>
              <a:t>The realization: Structure Query Language (SQL) (Part 1)</a:t>
            </a:r>
          </a:p>
          <a:p>
            <a:pPr lvl="1">
              <a:spcBef>
                <a:spcPts val="0"/>
              </a:spcBef>
              <a:spcAft>
                <a:spcPts val="200"/>
              </a:spcAft>
            </a:pPr>
            <a:r>
              <a:rPr lang="en-US" sz="1200" dirty="0"/>
              <a:t>Basics of Data Definition Language.</a:t>
            </a:r>
          </a:p>
          <a:p>
            <a:pPr lvl="1">
              <a:spcBef>
                <a:spcPts val="0"/>
              </a:spcBef>
              <a:spcAft>
                <a:spcPts val="200"/>
              </a:spcAft>
            </a:pPr>
            <a:r>
              <a:rPr lang="en-US" sz="1200" dirty="0"/>
              <a:t>Basics of Data Manipulation Language (Query).</a:t>
            </a:r>
          </a:p>
          <a:p>
            <a:pPr>
              <a:spcBef>
                <a:spcPts val="0"/>
              </a:spcBef>
              <a:spcAft>
                <a:spcPts val="2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89551" y="447117"/>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cxnSp>
        <p:nvCxnSpPr>
          <p:cNvPr id="6" name="Straight Arrow Connector 5">
            <a:extLst>
              <a:ext uri="{FF2B5EF4-FFF2-40B4-BE49-F238E27FC236}">
                <a16:creationId xmlns:a16="http://schemas.microsoft.com/office/drawing/2014/main" id="{C76D2F38-CFA6-4BD7-B56F-AB3FF7F254C9}"/>
              </a:ext>
            </a:extLst>
          </p:cNvPr>
          <p:cNvCxnSpPr/>
          <p:nvPr/>
        </p:nvCxnSpPr>
        <p:spPr>
          <a:xfrm flipH="1">
            <a:off x="4724400" y="895350"/>
            <a:ext cx="990600" cy="990600"/>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2021</a:t>
            </a:r>
          </a:p>
        </p:txBody>
      </p:sp>
    </p:spTree>
    <p:extLst>
      <p:ext uri="{BB962C8B-B14F-4D97-AF65-F5344CB8AC3E}">
        <p14:creationId xmlns:p14="http://schemas.microsoft.com/office/powerpoint/2010/main" val="3786309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u="sng" dirty="0">
                <a:solidFill>
                  <a:schemeClr val="bg1"/>
                </a:solidFill>
              </a:rPr>
              <a:t>Introduction</a:t>
            </a:r>
          </a:p>
          <a:p>
            <a:pPr algn="ctr"/>
            <a:r>
              <a:rPr lang="en-US" altLang="en-US" sz="2800" i="1" dirty="0">
                <a:solidFill>
                  <a:schemeClr val="bg1"/>
                </a:solidFill>
              </a:rPr>
              <a:t>Logistics</a:t>
            </a:r>
            <a:br>
              <a:rPr lang="en-US" altLang="en-US" sz="2800" i="1" dirty="0">
                <a:solidFill>
                  <a:schemeClr val="bg1"/>
                </a:solidFill>
              </a:rPr>
            </a:br>
            <a:r>
              <a:rPr lang="en-US" altLang="en-US" sz="2800" i="1" dirty="0">
                <a:solidFill>
                  <a:schemeClr val="bg1"/>
                </a:solidFill>
              </a:rPr>
              <a:t>Changes Based on Feedback</a:t>
            </a:r>
          </a:p>
          <a:p>
            <a:pPr algn="ctr"/>
            <a:r>
              <a:rPr lang="en-US" altLang="en-US" sz="2800" i="1" dirty="0">
                <a:solidFill>
                  <a:schemeClr val="bg1"/>
                </a:solidFill>
              </a:rPr>
              <a:t>Exams, Homework</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pic>
        <p:nvPicPr>
          <p:cNvPr id="2" name="Picture 1">
            <a:extLst>
              <a:ext uri="{FF2B5EF4-FFF2-40B4-BE49-F238E27FC236}">
                <a16:creationId xmlns:a16="http://schemas.microsoft.com/office/drawing/2014/main" id="{0A98FF71-E1B9-9344-AE5E-E96083A3D49E}"/>
              </a:ext>
            </a:extLst>
          </p:cNvPr>
          <p:cNvPicPr>
            <a:picLocks noChangeAspect="1"/>
          </p:cNvPicPr>
          <p:nvPr/>
        </p:nvPicPr>
        <p:blipFill>
          <a:blip r:embed="rId4"/>
          <a:stretch>
            <a:fillRect/>
          </a:stretch>
        </p:blipFill>
        <p:spPr>
          <a:xfrm>
            <a:off x="5454195" y="1281410"/>
            <a:ext cx="2473843" cy="2343150"/>
          </a:xfrm>
          <a:prstGeom prst="rect">
            <a:avLst/>
          </a:prstGeom>
        </p:spPr>
      </p:pic>
      <p:sp>
        <p:nvSpPr>
          <p:cNvPr id="3" name="TextBox 2">
            <a:extLst>
              <a:ext uri="{FF2B5EF4-FFF2-40B4-BE49-F238E27FC236}">
                <a16:creationId xmlns:a16="http://schemas.microsoft.com/office/drawing/2014/main" id="{897DFE93-A591-9049-BAF0-68FE1DFFA874}"/>
              </a:ext>
            </a:extLst>
          </p:cNvPr>
          <p:cNvSpPr txBox="1"/>
          <p:nvPr/>
        </p:nvSpPr>
        <p:spPr>
          <a:xfrm>
            <a:off x="5410200" y="4019550"/>
            <a:ext cx="1487267" cy="369332"/>
          </a:xfrm>
          <a:prstGeom prst="rect">
            <a:avLst/>
          </a:prstGeom>
          <a:noFill/>
        </p:spPr>
        <p:txBody>
          <a:bodyPr wrap="none" rtlCol="0">
            <a:spAutoFit/>
          </a:bodyPr>
          <a:lstStyle/>
          <a:p>
            <a:r>
              <a:rPr lang="en-US" dirty="0"/>
              <a:t>(dff9, W4111)</a:t>
            </a:r>
          </a:p>
        </p:txBody>
      </p:sp>
    </p:spTree>
    <p:extLst>
      <p:ext uri="{BB962C8B-B14F-4D97-AF65-F5344CB8AC3E}">
        <p14:creationId xmlns:p14="http://schemas.microsoft.com/office/powerpoint/2010/main" val="2878810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and also which students can take the hybrid section. </a:t>
            </a:r>
            <a:br>
              <a:rPr lang="en-US" sz="1600" dirty="0"/>
            </a:br>
            <a:endParaRPr lang="en-US" sz="1600" dirty="0"/>
          </a:p>
          <a:p>
            <a:r>
              <a:rPr lang="en-US" sz="1800" dirty="0"/>
              <a:t>Faculty follow department policies and do not manage waitlists, despite the list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440189"/>
            <a:ext cx="8839200" cy="3962400"/>
          </a:xfrm>
        </p:spPr>
        <p:txBody>
          <a:bodyPr/>
          <a:lstStyle/>
          <a:p>
            <a:pPr>
              <a:spcBef>
                <a:spcPts val="0"/>
              </a:spcBef>
              <a:spcAft>
                <a:spcPts val="200"/>
              </a:spcAft>
            </a:pPr>
            <a:r>
              <a:rPr lang="en-US" sz="1600" dirty="0"/>
              <a:t>Sessions:</a:t>
            </a:r>
          </a:p>
          <a:p>
            <a:pPr lvl="1">
              <a:spcBef>
                <a:spcPts val="0"/>
              </a:spcBef>
              <a:spcAft>
                <a:spcPts val="200"/>
              </a:spcAft>
            </a:pPr>
            <a:r>
              <a:rPr lang="en-US" sz="1400" dirty="0"/>
              <a:t>Lecture: (In-Person) Lecture: Friday, 10:10 to 12:40</a:t>
            </a:r>
          </a:p>
          <a:p>
            <a:pPr lvl="1">
              <a:spcBef>
                <a:spcPts val="0"/>
              </a:spcBef>
              <a:spcAft>
                <a:spcPts val="200"/>
              </a:spcAft>
            </a:pPr>
            <a:r>
              <a:rPr lang="en-US" sz="1400" dirty="0"/>
              <a:t>Recitation: Periodic, optional recitation on Saturday, 10:00 to 11:30.</a:t>
            </a:r>
          </a:p>
          <a:p>
            <a:pPr lvl="2">
              <a:spcBef>
                <a:spcPts val="0"/>
              </a:spcBef>
              <a:spcAft>
                <a:spcPts val="200"/>
              </a:spcAft>
            </a:pPr>
            <a:r>
              <a:rPr lang="en-US" sz="1050" dirty="0"/>
              <a:t>Either in-person/online or just online. Will announce in advance.</a:t>
            </a:r>
          </a:p>
          <a:p>
            <a:pPr lvl="2">
              <a:spcBef>
                <a:spcPts val="0"/>
              </a:spcBef>
              <a:spcAft>
                <a:spcPts val="200"/>
              </a:spcAft>
            </a:pPr>
            <a:r>
              <a:rPr lang="en-US" sz="1050" dirty="0"/>
              <a:t>Usually held when there is student interest, homework due, exams, etc.</a:t>
            </a:r>
          </a:p>
          <a:p>
            <a:pPr>
              <a:spcBef>
                <a:spcPts val="0"/>
              </a:spcBef>
              <a:spcAft>
                <a:spcPts val="200"/>
              </a:spcAft>
            </a:pPr>
            <a:r>
              <a:rPr lang="en-US" sz="1600" dirty="0"/>
              <a:t>Office hours: </a:t>
            </a:r>
          </a:p>
          <a:p>
            <a:pPr lvl="1">
              <a:spcBef>
                <a:spcPts val="0"/>
              </a:spcBef>
              <a:spcAft>
                <a:spcPts val="200"/>
              </a:spcAft>
            </a:pPr>
            <a:r>
              <a:rPr lang="en-US" sz="1400" dirty="0"/>
              <a:t>In-person: Friday: 0830 to 1000, 4:00 PM – 6:00 PM; and by-request as needed.</a:t>
            </a:r>
          </a:p>
          <a:p>
            <a:pPr lvl="1">
              <a:spcBef>
                <a:spcPts val="0"/>
              </a:spcBef>
              <a:spcAft>
                <a:spcPts val="200"/>
              </a:spcAft>
            </a:pPr>
            <a:r>
              <a:rPr lang="en-US" sz="1400" dirty="0"/>
              <a:t>Extra office hours: I hold a lot of extra office hours, usually based on workload around assignment due dates and exams.</a:t>
            </a:r>
          </a:p>
          <a:p>
            <a:pPr lvl="2">
              <a:spcBef>
                <a:spcPts val="0"/>
              </a:spcBef>
              <a:spcAft>
                <a:spcPts val="200"/>
              </a:spcAft>
            </a:pPr>
            <a:r>
              <a:rPr lang="en-US" sz="1050" dirty="0"/>
              <a:t>I will be on campus when possible for students that want to speak with me or need more focused help.</a:t>
            </a:r>
          </a:p>
          <a:p>
            <a:pPr lvl="2">
              <a:spcBef>
                <a:spcPts val="0"/>
              </a:spcBef>
              <a:spcAft>
                <a:spcPts val="200"/>
              </a:spcAft>
            </a:pPr>
            <a:r>
              <a:rPr lang="en-US" sz="1050" dirty="0"/>
              <a:t>Many of the extra OHs will be online only.</a:t>
            </a:r>
          </a:p>
          <a:p>
            <a:pPr>
              <a:spcBef>
                <a:spcPts val="0"/>
              </a:spcBef>
              <a:spcAft>
                <a:spcPts val="200"/>
              </a:spcAft>
            </a:pPr>
            <a:r>
              <a:rPr lang="en-US" sz="1600" dirty="0"/>
              <a:t>Collaboration/contact:</a:t>
            </a:r>
          </a:p>
          <a:p>
            <a:pPr lvl="1">
              <a:spcBef>
                <a:spcPts val="0"/>
              </a:spcBef>
              <a:spcAft>
                <a:spcPts val="200"/>
              </a:spcAft>
            </a:pPr>
            <a:r>
              <a:rPr lang="en-US" sz="1400" dirty="0"/>
              <a:t>We will use </a:t>
            </a:r>
            <a:r>
              <a:rPr lang="en-US" sz="1400" dirty="0">
                <a:hlinkClick r:id="rId2"/>
              </a:rPr>
              <a:t>Ed Discussions</a:t>
            </a:r>
            <a:r>
              <a:rPr lang="en-US" sz="1400" dirty="0"/>
              <a:t>, which is available from </a:t>
            </a:r>
            <a:r>
              <a:rPr lang="en-US" sz="1400" dirty="0" err="1"/>
              <a:t>CourseWorks</a:t>
            </a:r>
            <a:r>
              <a:rPr lang="en-US" sz="1400" dirty="0"/>
              <a:t>. This replaces Piazza.</a:t>
            </a:r>
          </a:p>
          <a:p>
            <a:pPr lvl="1">
              <a:spcBef>
                <a:spcPts val="0"/>
              </a:spcBef>
              <a:spcAft>
                <a:spcPts val="200"/>
              </a:spcAft>
            </a:pPr>
            <a:r>
              <a:rPr lang="en-US" sz="1400" dirty="0"/>
              <a:t>I am usually monitoring </a:t>
            </a:r>
            <a:r>
              <a:rPr lang="en-US" sz="1400" dirty="0">
                <a:hlinkClick r:id="rId3"/>
              </a:rPr>
              <a:t>Slack</a:t>
            </a:r>
            <a:r>
              <a:rPr lang="en-US" sz="1400" dirty="0"/>
              <a:t>. Subscribe to the channel #w4111-f21.</a:t>
            </a:r>
          </a:p>
          <a:p>
            <a:pPr lvl="1">
              <a:spcBef>
                <a:spcPts val="0"/>
              </a:spcBef>
              <a:spcAft>
                <a:spcPts val="200"/>
              </a:spcAft>
            </a:pPr>
            <a:r>
              <a:rPr lang="en-US" sz="1400" dirty="0"/>
              <a:t>The course lectures, sample code, etc. will be in a </a:t>
            </a:r>
            <a:r>
              <a:rPr lang="en-US" sz="1400" dirty="0">
                <a:hlinkClick r:id="rId4"/>
              </a:rPr>
              <a:t>GitHub</a:t>
            </a:r>
            <a:r>
              <a:rPr lang="en-US" sz="1400" dirty="0"/>
              <a:t> repository.</a:t>
            </a:r>
          </a:p>
          <a:p>
            <a:pPr lvl="1">
              <a:spcBef>
                <a:spcPts val="0"/>
              </a:spcBef>
              <a:spcAft>
                <a:spcPts val="200"/>
              </a:spcAft>
            </a:pPr>
            <a:r>
              <a:rPr lang="en-US" sz="1400" dirty="0"/>
              <a:t>The course website provides additional information.</a:t>
            </a:r>
          </a:p>
          <a:p>
            <a:pPr>
              <a:spcBef>
                <a:spcPts val="0"/>
              </a:spcBef>
              <a:spcAft>
                <a:spcPts val="200"/>
              </a:spcAft>
            </a:pPr>
            <a:r>
              <a:rPr lang="en-US" sz="16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45654</TotalTime>
  <Words>7918</Words>
  <Application>Microsoft Office PowerPoint</Application>
  <PresentationFormat>On-screen Show (16:9)</PresentationFormat>
  <Paragraphs>857</Paragraphs>
  <Slides>91</Slides>
  <Notes>45</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91</vt:i4>
      </vt:variant>
    </vt:vector>
  </HeadingPairs>
  <TitlesOfParts>
    <vt:vector size="106" baseType="lpstr">
      <vt:lpstr>-apple-system</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Observations from Last Semester</vt:lpstr>
      <vt:lpstr>PowerPoint Presentation</vt:lpstr>
      <vt:lpstr>Assignments, Exams, Grading</vt:lpstr>
      <vt:lpstr>To Program or Not To Program, ...</vt:lpstr>
      <vt:lpstr>Homework Assignments</vt:lpstr>
      <vt:lpstr>PowerPoint Presentation</vt:lpstr>
      <vt:lpstr>PowerPoint Presentation</vt:lpstr>
      <vt:lpstr>Most of Us are Familiar with IMDB</vt:lpstr>
      <vt:lpstr>Downloadable IMDB Data</vt:lpstr>
      <vt:lpstr>Conceptual Model – Application Architecture</vt:lpstr>
      <vt:lpstr>Explanation of Example Code</vt:lpstr>
      <vt:lpstr>PowerPoint Presentation</vt:lpstr>
      <vt:lpstr>PowerPoint Presentation</vt:lpstr>
      <vt:lpstr>Games of Thrones</vt:lpstr>
      <vt:lpstr>Data Analysis and Visual with Python</vt:lpstr>
      <vt:lpstr>Switch to Notebook</vt:lpstr>
      <vt:lpstr>Data Sciences Uses Complex Queries</vt:lpstr>
      <vt:lpstr>Data Science (IEOR, Finance, …) Require Data Engineering</vt:lpstr>
      <vt:lpstr>Data Cleansing</vt:lpstr>
      <vt:lpstr>Data Cleansing</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Demos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529</cp:revision>
  <cp:lastPrinted>2018-11-15T21:01:50Z</cp:lastPrinted>
  <dcterms:created xsi:type="dcterms:W3CDTF">2010-04-12T23:12:02Z</dcterms:created>
  <dcterms:modified xsi:type="dcterms:W3CDTF">2021-08-25T12:39:56Z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